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3"/>
    <p:sldId id="257" r:id="rId4"/>
    <p:sldId id="262" r:id="rId5"/>
    <p:sldId id="267" r:id="rId6"/>
    <p:sldId id="261" r:id="rId7"/>
    <p:sldId id="285" r:id="rId8"/>
    <p:sldId id="263" r:id="rId9"/>
    <p:sldId id="271" r:id="rId10"/>
    <p:sldId id="307" r:id="rId11"/>
    <p:sldId id="264" r:id="rId12"/>
    <p:sldId id="270" r:id="rId13"/>
    <p:sldId id="338" r:id="rId14"/>
    <p:sldId id="319" r:id="rId15"/>
    <p:sldId id="354" r:id="rId16"/>
    <p:sldId id="357" r:id="rId17"/>
    <p:sldId id="353" r:id="rId18"/>
    <p:sldId id="352" r:id="rId19"/>
    <p:sldId id="327" r:id="rId20"/>
    <p:sldId id="355" r:id="rId21"/>
    <p:sldId id="328" r:id="rId22"/>
    <p:sldId id="265" r:id="rId23"/>
    <p:sldId id="301" r:id="rId24"/>
    <p:sldId id="350" r:id="rId25"/>
    <p:sldId id="329" r:id="rId26"/>
    <p:sldId id="349" r:id="rId27"/>
    <p:sldId id="372" r:id="rId28"/>
    <p:sldId id="300" r:id="rId29"/>
    <p:sldId id="351" r:id="rId30"/>
    <p:sldId id="278" r:id="rId31"/>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4E4"/>
    <a:srgbClr val="C41349"/>
    <a:srgbClr val="FFF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402" y="-1608"/>
      </p:cViewPr>
      <p:guideLst>
        <p:guide orient="horz" pos="2159"/>
        <p:guide pos="3976"/>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gs" Target="tags/tag30.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C0D6D-A908-48C6-983D-90F2BD11E28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BB924-28C1-4EF7-A019-613D541E4AA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5" y="365127"/>
            <a:ext cx="7734300" cy="581183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3"/>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8"/>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5"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30"/>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E2F20FC-145E-4034-86AC-8B4FEA629A5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alpha val="57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F20FC-145E-4034-86AC-8B4FEA629A51}" type="datetimeFigureOut">
              <a:rPr lang="zh-CN" altLang="en-US" smtClean="0"/>
            </a:fld>
            <a:endParaRPr lang="zh-CN" altLang="en-US"/>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917A1-3B14-48C2-8A2E-F3CB7EC4523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pull/>
      </p:transition>
    </mc:Choice>
    <mc:Fallback>
      <p:transition>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9" Type="http://schemas.openxmlformats.org/officeDocument/2006/relationships/slideLayout" Target="../slideLayouts/slideLayout7.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GI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23550"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6233"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3585"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35807" y="2481617"/>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479844" y="28338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39315"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34654" y="4228500"/>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34652"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23551" y="5404455"/>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74762"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972588" y="5808599"/>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334452" y="373396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080662" y="4306415"/>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630608" y="375401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488036" y="353697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42616"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88040" y="15675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982335" y="3071495"/>
            <a:ext cx="5869940" cy="768350"/>
          </a:xfrm>
          <a:prstGeom prst="rect">
            <a:avLst/>
          </a:prstGeom>
        </p:spPr>
        <p:txBody>
          <a:bodyPr wrap="square">
            <a:spAutoFit/>
          </a:bodyPr>
          <a:lstStyle/>
          <a:p>
            <a:r>
              <a:rPr lang="en-US" altLang="zh-CN" sz="44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NI文档智能管理系统</a:t>
            </a:r>
            <a:endParaRPr lang="en-US" altLang="zh-CN" sz="44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5" name="直接连接符 24"/>
          <p:cNvCxnSpPr/>
          <p:nvPr/>
        </p:nvCxnSpPr>
        <p:spPr>
          <a:xfrm>
            <a:off x="6307408" y="4054567"/>
            <a:ext cx="465410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223000" y="4060825"/>
            <a:ext cx="4653915" cy="368300"/>
          </a:xfrm>
          <a:prstGeom prst="rect">
            <a:avLst/>
          </a:prstGeom>
          <a:noFill/>
        </p:spPr>
        <p:txBody>
          <a:bodyPr wrap="square" rtlCol="0">
            <a:spAutoFit/>
          </a:bodyPr>
          <a:lstStyle/>
          <a:p>
            <a:r>
              <a:rPr lang="en-US" altLang="zh-CN">
                <a:solidFill>
                  <a:schemeClr val="tx1">
                    <a:lumMod val="50000"/>
                    <a:lumOff val="50000"/>
                  </a:schemeClr>
                </a:solidFill>
                <a:cs typeface="Arial" panose="020B0604020202020204" pitchFamily="34" charset="0"/>
              </a:rPr>
              <a:t> </a:t>
            </a:r>
            <a:r>
              <a:rPr lang="en-US" altLang="zh-CN" b="1">
                <a:solidFill>
                  <a:schemeClr val="tx1">
                    <a:lumMod val="50000"/>
                    <a:lumOff val="50000"/>
                  </a:schemeClr>
                </a:solidFill>
                <a:cs typeface="Arial" panose="020B0604020202020204" pitchFamily="34" charset="0"/>
              </a:rPr>
              <a:t>  NI </a:t>
            </a:r>
            <a:r>
              <a:rPr lang="en-US" altLang="zh-CN" b="1">
                <a:solidFill>
                  <a:schemeClr val="tx1">
                    <a:lumMod val="50000"/>
                    <a:lumOff val="50000"/>
                  </a:schemeClr>
                </a:solidFill>
                <a:cs typeface="Arial" panose="020B0604020202020204" pitchFamily="34" charset="0"/>
              </a:rPr>
              <a:t>Document Intelligent Management System</a:t>
            </a:r>
            <a:endParaRPr lang="en-US" altLang="zh-CN" b="1">
              <a:solidFill>
                <a:schemeClr val="tx1">
                  <a:lumMod val="50000"/>
                  <a:lumOff val="50000"/>
                </a:schemeClr>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2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42000">
                                          <p:cBhvr additive="base">
                                            <p:cTn id="7" dur="500" fill="hold"/>
                                            <p:tgtEl>
                                              <p:spTgt spid="23"/>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2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300" fill="hold">
                                              <p:stCondLst>
                                                <p:cond delay="0"/>
                                              </p:stCondLst>
                                            </p:cTn>
                                            <p:tgtEl>
                                              <p:spTgt spid="26"/>
                                            </p:tgtEl>
                                            <p:attrNameLst>
                                              <p:attrName>style.visibility</p:attrName>
                                            </p:attrNameLst>
                                          </p:cBhvr>
                                          <p:to>
                                            <p:strVal val="visible"/>
                                          </p:to>
                                        </p:set>
                                        <p:anim calcmode="lin" valueType="num">
                                          <p:cBhvr additive="base">
                                            <p:cTn id="12" dur="300" fill="hold"/>
                                            <p:tgtEl>
                                              <p:spTgt spid="26"/>
                                            </p:tgtEl>
                                            <p:attrNameLst>
                                              <p:attrName>ppt_x</p:attrName>
                                            </p:attrNameLst>
                                          </p:cBhvr>
                                          <p:tavLst>
                                            <p:tav tm="0">
                                              <p:val>
                                                <p:strVal val="#ppt_x"/>
                                              </p:val>
                                            </p:tav>
                                            <p:tav tm="100000">
                                              <p:val>
                                                <p:strVal val="#ppt_x"/>
                                              </p:val>
                                            </p:tav>
                                          </p:tavLst>
                                        </p:anim>
                                        <p:anim calcmode="lin" valueType="num">
                                          <p:cBhvr additive="base">
                                            <p:cTn id="13" dur="3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300" fill="hold">
                                              <p:stCondLst>
                                                <p:cond delay="0"/>
                                              </p:stCondLst>
                                            </p:cTn>
                                            <p:tgtEl>
                                              <p:spTgt spid="26"/>
                                            </p:tgtEl>
                                            <p:attrNameLst>
                                              <p:attrName>style.visibility</p:attrName>
                                            </p:attrNameLst>
                                          </p:cBhvr>
                                          <p:to>
                                            <p:strVal val="visible"/>
                                          </p:to>
                                        </p:set>
                                        <p:anim calcmode="lin" valueType="num">
                                          <p:cBhvr additive="base">
                                            <p:cTn id="12" dur="300" fill="hold"/>
                                            <p:tgtEl>
                                              <p:spTgt spid="26"/>
                                            </p:tgtEl>
                                            <p:attrNameLst>
                                              <p:attrName>ppt_x</p:attrName>
                                            </p:attrNameLst>
                                          </p:cBhvr>
                                          <p:tavLst>
                                            <p:tav tm="0">
                                              <p:val>
                                                <p:strVal val="#ppt_x"/>
                                              </p:val>
                                            </p:tav>
                                            <p:tav tm="100000">
                                              <p:val>
                                                <p:strVal val="#ppt_x"/>
                                              </p:val>
                                            </p:tav>
                                          </p:tavLst>
                                        </p:anim>
                                        <p:anim calcmode="lin" valueType="num">
                                          <p:cBhvr additive="base">
                                            <p:cTn id="13" dur="3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3</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645160"/>
          </a:xfrm>
          <a:prstGeom prst="rect">
            <a:avLst/>
          </a:prstGeom>
        </p:spPr>
        <p:txBody>
          <a:bodyPr wrap="square">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实现方案</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300" fill="hold">
                                              <p:stCondLst>
                                                <p:cond delay="0"/>
                                              </p:stCondLst>
                                            </p:cTn>
                                            <p:tgtEl>
                                              <p:spTgt spid="24"/>
                                            </p:tgtEl>
                                            <p:attrNameLst>
                                              <p:attrName>style.visibility</p:attrName>
                                            </p:attrNameLst>
                                          </p:cBhvr>
                                          <p:to>
                                            <p:strVal val="visible"/>
                                          </p:to>
                                        </p:set>
                                        <p:anim calcmode="lin" valueType="num" p14:bounceEnd="36000">
                                          <p:cBhvr additive="base">
                                            <p:cTn id="7" dur="3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300"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1+#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Box 161"/>
          <p:cNvSpPr txBox="1"/>
          <p:nvPr/>
        </p:nvSpPr>
        <p:spPr>
          <a:xfrm>
            <a:off x="2510683" y="4746941"/>
            <a:ext cx="141577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添加标题</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49" name="TextBox 159"/>
          <p:cNvSpPr txBox="1"/>
          <p:nvPr/>
        </p:nvSpPr>
        <p:spPr>
          <a:xfrm>
            <a:off x="2521062" y="3348847"/>
            <a:ext cx="141577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添加标题</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50" name="TextBox 157"/>
          <p:cNvSpPr txBox="1"/>
          <p:nvPr/>
        </p:nvSpPr>
        <p:spPr>
          <a:xfrm>
            <a:off x="3960083" y="2852915"/>
            <a:ext cx="141577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添加标题</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157" name="组合 156"/>
          <p:cNvGrpSpPr/>
          <p:nvPr/>
        </p:nvGrpSpPr>
        <p:grpSpPr>
          <a:xfrm>
            <a:off x="-397123" y="-538250"/>
            <a:ext cx="2555690" cy="2296167"/>
            <a:chOff x="-1344978" y="-685187"/>
            <a:chExt cx="6781080" cy="6092478"/>
          </a:xfrm>
        </p:grpSpPr>
        <p:sp>
          <p:nvSpPr>
            <p:cNvPr id="158" name="椭圆 157"/>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1" name="直接连接符 170"/>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2" name="平行四边形 171"/>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lumMod val="75000"/>
                    <a:lumOff val="25000"/>
                  </a:schemeClr>
                </a:solidFill>
              </a:rPr>
              <a:t>1</a:t>
            </a:r>
            <a:endParaRPr lang="en-US" sz="3600" dirty="0">
              <a:solidFill>
                <a:schemeClr val="tx1">
                  <a:lumMod val="75000"/>
                  <a:lumOff val="25000"/>
                </a:schemeClr>
              </a:solidFill>
            </a:endParaRPr>
          </a:p>
        </p:txBody>
      </p:sp>
      <p:sp>
        <p:nvSpPr>
          <p:cNvPr id="173" name="矩形 172"/>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整体方案</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rcRect l="18693" t="21860" r="44099" b="11827"/>
          <a:stretch>
            <a:fillRect/>
          </a:stretch>
        </p:blipFill>
        <p:spPr>
          <a:xfrm>
            <a:off x="3267710" y="919480"/>
            <a:ext cx="5656580" cy="5670550"/>
          </a:xfrm>
          <a:prstGeom prst="rect">
            <a:avLst/>
          </a:prstGeom>
        </p:spPr>
      </p:pic>
    </p:spTree>
  </p:cSld>
  <p:clrMapOvr>
    <a:masterClrMapping/>
  </p:clrMapOvr>
  <p:transition>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172"/>
                                            </p:tgtEl>
                                            <p:attrNameLst>
                                              <p:attrName>style.visibility</p:attrName>
                                            </p:attrNameLst>
                                          </p:cBhvr>
                                          <p:to>
                                            <p:strVal val="visible"/>
                                          </p:to>
                                        </p:set>
                                        <p:anim calcmode="lin" valueType="num">
                                          <p:cBhvr additive="base">
                                            <p:cTn id="7" dur="200" fill="hold"/>
                                            <p:tgtEl>
                                              <p:spTgt spid="172"/>
                                            </p:tgtEl>
                                            <p:attrNameLst>
                                              <p:attrName>ppt_x</p:attrName>
                                            </p:attrNameLst>
                                          </p:cBhvr>
                                          <p:tavLst>
                                            <p:tav tm="0">
                                              <p:val>
                                                <p:strVal val="1+#ppt_w/2"/>
                                              </p:val>
                                            </p:tav>
                                            <p:tav tm="100000">
                                              <p:val>
                                                <p:strVal val="#ppt_x"/>
                                              </p:val>
                                            </p:tav>
                                          </p:tavLst>
                                        </p:anim>
                                        <p:anim calcmode="lin" valueType="num">
                                          <p:cBhvr additive="base">
                                            <p:cTn id="8" dur="200" fill="hold"/>
                                            <p:tgtEl>
                                              <p:spTgt spid="1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173"/>
                                            </p:tgtEl>
                                            <p:attrNameLst>
                                              <p:attrName>style.visibility</p:attrName>
                                            </p:attrNameLst>
                                          </p:cBhvr>
                                          <p:to>
                                            <p:strVal val="visible"/>
                                          </p:to>
                                        </p:set>
                                        <p:anim calcmode="lin" valueType="num" p14:bounceEnd="36000">
                                          <p:cBhvr additive="base">
                                            <p:cTn id="12" dur="200" fill="hold"/>
                                            <p:tgtEl>
                                              <p:spTgt spid="173"/>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1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300" fill="hold">
                                              <p:stCondLst>
                                                <p:cond delay="0"/>
                                              </p:stCondLst>
                                            </p:cTn>
                                            <p:tgtEl>
                                              <p:spTgt spid="2"/>
                                            </p:tgtEl>
                                            <p:attrNameLst>
                                              <p:attrName>style.visibility</p:attrName>
                                            </p:attrNameLst>
                                          </p:cBhvr>
                                          <p:to>
                                            <p:strVal val="visible"/>
                                          </p:to>
                                        </p:set>
                                        <p:animEffect transition="in" filter="blinds(horizontal)">
                                          <p:cBhvr>
                                            <p:cTn id="1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172"/>
                                            </p:tgtEl>
                                            <p:attrNameLst>
                                              <p:attrName>style.visibility</p:attrName>
                                            </p:attrNameLst>
                                          </p:cBhvr>
                                          <p:to>
                                            <p:strVal val="visible"/>
                                          </p:to>
                                        </p:set>
                                        <p:anim calcmode="lin" valueType="num">
                                          <p:cBhvr additive="base">
                                            <p:cTn id="7" dur="200" fill="hold"/>
                                            <p:tgtEl>
                                              <p:spTgt spid="172"/>
                                            </p:tgtEl>
                                            <p:attrNameLst>
                                              <p:attrName>ppt_x</p:attrName>
                                            </p:attrNameLst>
                                          </p:cBhvr>
                                          <p:tavLst>
                                            <p:tav tm="0">
                                              <p:val>
                                                <p:strVal val="1+#ppt_w/2"/>
                                              </p:val>
                                            </p:tav>
                                            <p:tav tm="100000">
                                              <p:val>
                                                <p:strVal val="#ppt_x"/>
                                              </p:val>
                                            </p:tav>
                                          </p:tavLst>
                                        </p:anim>
                                        <p:anim calcmode="lin" valueType="num">
                                          <p:cBhvr additive="base">
                                            <p:cTn id="8" dur="200" fill="hold"/>
                                            <p:tgtEl>
                                              <p:spTgt spid="1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173"/>
                                            </p:tgtEl>
                                            <p:attrNameLst>
                                              <p:attrName>style.visibility</p:attrName>
                                            </p:attrNameLst>
                                          </p:cBhvr>
                                          <p:to>
                                            <p:strVal val="visible"/>
                                          </p:to>
                                        </p:set>
                                        <p:anim calcmode="lin" valueType="num">
                                          <p:cBhvr additive="base">
                                            <p:cTn id="12" dur="200" fill="hold"/>
                                            <p:tgtEl>
                                              <p:spTgt spid="173"/>
                                            </p:tgtEl>
                                            <p:attrNameLst>
                                              <p:attrName>ppt_x</p:attrName>
                                            </p:attrNameLst>
                                          </p:cBhvr>
                                          <p:tavLst>
                                            <p:tav tm="0">
                                              <p:val>
                                                <p:strVal val="1+#ppt_w/2"/>
                                              </p:val>
                                            </p:tav>
                                            <p:tav tm="100000">
                                              <p:val>
                                                <p:strVal val="#ppt_x"/>
                                              </p:val>
                                            </p:tav>
                                          </p:tavLst>
                                        </p:anim>
                                        <p:anim calcmode="lin" valueType="num">
                                          <p:cBhvr additive="base">
                                            <p:cTn id="13" dur="200" fill="hold"/>
                                            <p:tgtEl>
                                              <p:spTgt spid="1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300" fill="hold">
                                              <p:stCondLst>
                                                <p:cond delay="0"/>
                                              </p:stCondLst>
                                            </p:cTn>
                                            <p:tgtEl>
                                              <p:spTgt spid="2"/>
                                            </p:tgtEl>
                                            <p:attrNameLst>
                                              <p:attrName>style.visibility</p:attrName>
                                            </p:attrNameLst>
                                          </p:cBhvr>
                                          <p:to>
                                            <p:strVal val="visible"/>
                                          </p:to>
                                        </p:set>
                                        <p:animEffect transition="in" filter="blinds(horizontal)">
                                          <p:cBhvr>
                                            <p:cTn id="1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2"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基本</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问题解决</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5" name="组合 34"/>
          <p:cNvGrpSpPr/>
          <p:nvPr>
            <p:custDataLst>
              <p:tags r:id="rId1"/>
            </p:custDataLst>
          </p:nvPr>
        </p:nvGrpSpPr>
        <p:grpSpPr>
          <a:xfrm>
            <a:off x="4913625" y="4612946"/>
            <a:ext cx="5950226" cy="981029"/>
            <a:chOff x="4186550" y="4858056"/>
            <a:chExt cx="5950226" cy="981029"/>
          </a:xfrm>
        </p:grpSpPr>
        <p:sp>
          <p:nvSpPr>
            <p:cNvPr id="13" name="圆角矩形 12"/>
            <p:cNvSpPr/>
            <p:nvPr>
              <p:custDataLst>
                <p:tags r:id="rId2"/>
              </p:custDataLst>
            </p:nvPr>
          </p:nvSpPr>
          <p:spPr>
            <a:xfrm rot="21439215">
              <a:off x="4186550" y="4858056"/>
              <a:ext cx="969304" cy="981029"/>
            </a:xfrm>
            <a:prstGeom prst="roundRect">
              <a:avLst>
                <a:gd name="adj" fmla="val 18567"/>
              </a:avLst>
            </a:prstGeom>
            <a:solidFill>
              <a:srgbClr val="FFC000"/>
            </a:solidFill>
            <a:ln>
              <a:solidFill>
                <a:srgbClr val="FFC000">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fontScale="90000"/>
            </a:bodyPr>
            <a:lstStyle/>
            <a:p>
              <a:pPr algn="ctr"/>
              <a:r>
                <a:rPr lang="en-US" altLang="zh-CN" sz="5400" dirty="0">
                  <a:solidFill>
                    <a:sysClr val="window" lastClr="FFFFFF"/>
                  </a:solidFill>
                  <a:sym typeface="Arial" panose="020B0604020202020204" pitchFamily="34" charset="0"/>
                </a:rPr>
                <a:t>1</a:t>
              </a:r>
              <a:endParaRPr lang="zh-CN" altLang="en-US" sz="5400" dirty="0">
                <a:solidFill>
                  <a:sysClr val="window" lastClr="FFFFFF"/>
                </a:solidFill>
                <a:sym typeface="Arial" panose="020B0604020202020204" pitchFamily="34" charset="0"/>
              </a:endParaRPr>
            </a:p>
          </p:txBody>
        </p:sp>
        <p:cxnSp>
          <p:nvCxnSpPr>
            <p:cNvPr id="18" name="直接箭头连接符 17"/>
            <p:cNvCxnSpPr/>
            <p:nvPr>
              <p:custDataLst>
                <p:tags r:id="rId3"/>
              </p:custDataLst>
            </p:nvPr>
          </p:nvCxnSpPr>
          <p:spPr>
            <a:xfrm>
              <a:off x="5178258" y="5117834"/>
              <a:ext cx="1165392"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19" name="标题 1"/>
            <p:cNvSpPr txBox="1"/>
            <p:nvPr>
              <p:custDataLst>
                <p:tags r:id="rId4"/>
              </p:custDataLst>
            </p:nvPr>
          </p:nvSpPr>
          <p:spPr>
            <a:xfrm>
              <a:off x="6426712" y="4870577"/>
              <a:ext cx="2536313" cy="414985"/>
            </a:xfrm>
            <a:prstGeom prst="rect">
              <a:avLst/>
            </a:prstGeom>
            <a:noFill/>
          </p:spPr>
          <p:txBody>
            <a:bodyPr wrap="square" rtlCol="0">
              <a:noAutofit/>
            </a:bodyPr>
            <a:lstStyle>
              <a:defPPr>
                <a:defRPr lang="zh-CN"/>
              </a:defPPr>
              <a:lvl1pPr>
                <a:lnSpc>
                  <a:spcPct val="130000"/>
                </a:lnSpc>
                <a:defRPr sz="1200"/>
              </a:lvl1pPr>
            </a:lstStyle>
            <a:p>
              <a:r>
                <a:rPr lang="zh-CN" altLang="en-US" sz="1800" b="1" dirty="0">
                  <a:solidFill>
                    <a:schemeClr val="accent2">
                      <a:lumMod val="50000"/>
                    </a:schemeClr>
                  </a:solidFill>
                  <a:latin typeface="+mj-lt"/>
                  <a:ea typeface="+mj-ea"/>
                  <a:cs typeface="+mj-cs"/>
                  <a:sym typeface="Arial" panose="020B0604020202020204" pitchFamily="34" charset="0"/>
                </a:rPr>
                <a:t>底层实现</a:t>
              </a:r>
              <a:endParaRPr lang="zh-CN" altLang="en-US" sz="1800" b="1" dirty="0">
                <a:solidFill>
                  <a:schemeClr val="accent2">
                    <a:lumMod val="50000"/>
                  </a:schemeClr>
                </a:solidFill>
                <a:latin typeface="+mj-lt"/>
                <a:ea typeface="+mj-ea"/>
                <a:cs typeface="+mj-cs"/>
                <a:sym typeface="Arial" panose="020B0604020202020204" pitchFamily="34" charset="0"/>
              </a:endParaRPr>
            </a:p>
          </p:txBody>
        </p:sp>
        <p:sp>
          <p:nvSpPr>
            <p:cNvPr id="20" name="标题 1"/>
            <p:cNvSpPr txBox="1"/>
            <p:nvPr>
              <p:custDataLst>
                <p:tags r:id="rId5"/>
              </p:custDataLst>
            </p:nvPr>
          </p:nvSpPr>
          <p:spPr>
            <a:xfrm>
              <a:off x="6436353" y="5243795"/>
              <a:ext cx="3700423" cy="452432"/>
            </a:xfrm>
            <a:prstGeom prst="rect">
              <a:avLst/>
            </a:prstGeom>
            <a:noFill/>
          </p:spPr>
          <p:txBody>
            <a:bodyPr wrap="square" rtlCol="0">
              <a:normAutofit/>
            </a:bodyPr>
            <a:lstStyle>
              <a:defPPr>
                <a:defRPr lang="zh-CN"/>
              </a:defPPr>
              <a:lvl1pPr>
                <a:lnSpc>
                  <a:spcPct val="130000"/>
                </a:lnSpc>
                <a:defRPr sz="1200"/>
              </a:lvl1pPr>
            </a:lstStyle>
            <a:p>
              <a:r>
                <a:rPr lang="zh-CN" altLang="en-US" sz="1800" dirty="0">
                  <a:sym typeface="Arial" panose="020B0604020202020204" pitchFamily="34" charset="0"/>
                </a:rPr>
                <a:t>基于并发机制</a:t>
              </a:r>
              <a:endParaRPr lang="zh-CN" altLang="en-US" sz="1800" dirty="0">
                <a:sym typeface="Arial" panose="020B0604020202020204" pitchFamily="34" charset="0"/>
              </a:endParaRPr>
            </a:p>
          </p:txBody>
        </p:sp>
      </p:grpSp>
      <p:grpSp>
        <p:nvGrpSpPr>
          <p:cNvPr id="34" name="组合 33"/>
          <p:cNvGrpSpPr/>
          <p:nvPr>
            <p:custDataLst>
              <p:tags r:id="rId6"/>
            </p:custDataLst>
          </p:nvPr>
        </p:nvGrpSpPr>
        <p:grpSpPr>
          <a:xfrm>
            <a:off x="5139364" y="3630284"/>
            <a:ext cx="5977132" cy="1003152"/>
            <a:chOff x="4412289" y="3875394"/>
            <a:chExt cx="5977132" cy="1003152"/>
          </a:xfrm>
        </p:grpSpPr>
        <p:sp>
          <p:nvSpPr>
            <p:cNvPr id="12" name="圆角矩形 11"/>
            <p:cNvSpPr/>
            <p:nvPr>
              <p:custDataLst>
                <p:tags r:id="rId7"/>
              </p:custDataLst>
            </p:nvPr>
          </p:nvSpPr>
          <p:spPr>
            <a:xfrm rot="21439215">
              <a:off x="4412289" y="3897517"/>
              <a:ext cx="969304" cy="981029"/>
            </a:xfrm>
            <a:prstGeom prst="roundRect">
              <a:avLst>
                <a:gd name="adj" fmla="val 18567"/>
              </a:avLst>
            </a:prstGeom>
            <a:solidFill>
              <a:srgbClr val="B16B8E"/>
            </a:solidFill>
            <a:ln>
              <a:solidFill>
                <a:srgbClr val="B16B8E">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4800" dirty="0">
                  <a:solidFill>
                    <a:sysClr val="window" lastClr="FFFFFF"/>
                  </a:solidFill>
                  <a:sym typeface="Arial" panose="020B0604020202020204" pitchFamily="34" charset="0"/>
                </a:rPr>
                <a:t>2</a:t>
              </a:r>
              <a:endParaRPr lang="zh-CN" altLang="en-US" sz="4800" dirty="0">
                <a:solidFill>
                  <a:sysClr val="window" lastClr="FFFFFF"/>
                </a:solidFill>
                <a:sym typeface="Arial" panose="020B0604020202020204" pitchFamily="34" charset="0"/>
              </a:endParaRPr>
            </a:p>
          </p:txBody>
        </p:sp>
        <p:cxnSp>
          <p:nvCxnSpPr>
            <p:cNvPr id="21" name="直接箭头连接符 20"/>
            <p:cNvCxnSpPr/>
            <p:nvPr>
              <p:custDataLst>
                <p:tags r:id="rId8"/>
              </p:custDataLst>
            </p:nvPr>
          </p:nvCxnSpPr>
          <p:spPr>
            <a:xfrm>
              <a:off x="5380099" y="4122651"/>
              <a:ext cx="1165392"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22" name="标题 1"/>
            <p:cNvSpPr txBox="1"/>
            <p:nvPr>
              <p:custDataLst>
                <p:tags r:id="rId9"/>
              </p:custDataLst>
            </p:nvPr>
          </p:nvSpPr>
          <p:spPr>
            <a:xfrm>
              <a:off x="6628553" y="3875394"/>
              <a:ext cx="2536313" cy="414985"/>
            </a:xfrm>
            <a:prstGeom prst="rect">
              <a:avLst/>
            </a:prstGeom>
            <a:noFill/>
          </p:spPr>
          <p:txBody>
            <a:bodyPr wrap="square" rtlCol="0">
              <a:noAutofit/>
            </a:bodyPr>
            <a:lstStyle>
              <a:defPPr>
                <a:defRPr lang="zh-CN"/>
              </a:defPPr>
              <a:lvl1pPr>
                <a:lnSpc>
                  <a:spcPct val="130000"/>
                </a:lnSpc>
                <a:defRPr sz="1200"/>
              </a:lvl1pPr>
            </a:lstStyle>
            <a:p>
              <a:r>
                <a:rPr lang="zh-CN" altLang="en-US" sz="1800" b="1" dirty="0">
                  <a:solidFill>
                    <a:srgbClr val="B16B8E"/>
                  </a:solidFill>
                  <a:latin typeface="+mj-lt"/>
                  <a:ea typeface="+mj-ea"/>
                  <a:cs typeface="+mj-cs"/>
                  <a:sym typeface="Arial" panose="020B0604020202020204" pitchFamily="34" charset="0"/>
                </a:rPr>
                <a:t>服务器搭建</a:t>
              </a:r>
              <a:endParaRPr lang="zh-CN" altLang="en-US" sz="1800" b="1" dirty="0">
                <a:solidFill>
                  <a:srgbClr val="B16B8E"/>
                </a:solidFill>
                <a:latin typeface="+mj-lt"/>
                <a:ea typeface="+mj-ea"/>
                <a:cs typeface="+mj-cs"/>
                <a:sym typeface="Arial" panose="020B0604020202020204" pitchFamily="34" charset="0"/>
              </a:endParaRPr>
            </a:p>
          </p:txBody>
        </p:sp>
        <p:sp>
          <p:nvSpPr>
            <p:cNvPr id="23" name="标题 1"/>
            <p:cNvSpPr txBox="1"/>
            <p:nvPr>
              <p:custDataLst>
                <p:tags r:id="rId10"/>
              </p:custDataLst>
            </p:nvPr>
          </p:nvSpPr>
          <p:spPr>
            <a:xfrm>
              <a:off x="6638194" y="4248612"/>
              <a:ext cx="3751227" cy="452432"/>
            </a:xfrm>
            <a:prstGeom prst="rect">
              <a:avLst/>
            </a:prstGeom>
            <a:noFill/>
          </p:spPr>
          <p:txBody>
            <a:bodyPr wrap="square" rtlCol="0">
              <a:normAutofit/>
            </a:bodyPr>
            <a:lstStyle>
              <a:defPPr>
                <a:defRPr lang="zh-CN"/>
              </a:defPPr>
              <a:lvl1pPr>
                <a:lnSpc>
                  <a:spcPct val="130000"/>
                </a:lnSpc>
                <a:defRPr sz="1200"/>
              </a:lvl1pPr>
            </a:lstStyle>
            <a:p>
              <a:r>
                <a:rPr lang="zh-CN" altLang="en-US" sz="1800" dirty="0">
                  <a:sym typeface="Arial" panose="020B0604020202020204" pitchFamily="34" charset="0"/>
                </a:rPr>
                <a:t>基于</a:t>
              </a:r>
              <a:r>
                <a:rPr lang="en-US" altLang="zh-CN" sz="1800" dirty="0">
                  <a:sym typeface="Arial" panose="020B0604020202020204" pitchFamily="34" charset="0"/>
                </a:rPr>
                <a:t>B/S</a:t>
              </a:r>
              <a:r>
                <a:rPr lang="zh-CN" altLang="en-US" sz="1800" dirty="0">
                  <a:sym typeface="Arial" panose="020B0604020202020204" pitchFamily="34" charset="0"/>
                </a:rPr>
                <a:t>架构</a:t>
              </a:r>
              <a:endParaRPr lang="zh-CN" altLang="en-US" sz="1800" dirty="0">
                <a:sym typeface="Arial" panose="020B0604020202020204" pitchFamily="34" charset="0"/>
              </a:endParaRPr>
            </a:p>
          </p:txBody>
        </p:sp>
      </p:grpSp>
      <p:grpSp>
        <p:nvGrpSpPr>
          <p:cNvPr id="30" name="组合 29"/>
          <p:cNvGrpSpPr/>
          <p:nvPr>
            <p:custDataLst>
              <p:tags r:id="rId11"/>
            </p:custDataLst>
          </p:nvPr>
        </p:nvGrpSpPr>
        <p:grpSpPr>
          <a:xfrm>
            <a:off x="4785318" y="2658328"/>
            <a:ext cx="5961324" cy="1023728"/>
            <a:chOff x="4058243" y="2903438"/>
            <a:chExt cx="5961324" cy="1023728"/>
          </a:xfrm>
        </p:grpSpPr>
        <p:sp>
          <p:nvSpPr>
            <p:cNvPr id="11" name="圆角矩形 10"/>
            <p:cNvSpPr/>
            <p:nvPr>
              <p:custDataLst>
                <p:tags r:id="rId12"/>
              </p:custDataLst>
            </p:nvPr>
          </p:nvSpPr>
          <p:spPr>
            <a:xfrm rot="21439215">
              <a:off x="4058243" y="2946137"/>
              <a:ext cx="969304" cy="981029"/>
            </a:xfrm>
            <a:prstGeom prst="roundRect">
              <a:avLst>
                <a:gd name="adj" fmla="val 18567"/>
              </a:avLst>
            </a:prstGeom>
            <a:solidFill>
              <a:srgbClr val="D24726"/>
            </a:solidFill>
            <a:ln>
              <a:solidFill>
                <a:srgbClr val="D24726">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r>
                <a:rPr lang="en-US" altLang="zh-CN" sz="4800" dirty="0">
                  <a:solidFill>
                    <a:sysClr val="window" lastClr="FFFFFF"/>
                  </a:solidFill>
                  <a:sym typeface="Arial" panose="020B0604020202020204" pitchFamily="34" charset="0"/>
                </a:rPr>
                <a:t>3</a:t>
              </a:r>
              <a:endParaRPr lang="zh-CN" altLang="en-US" sz="4800" dirty="0">
                <a:solidFill>
                  <a:sysClr val="window" lastClr="FFFFFF"/>
                </a:solidFill>
                <a:sym typeface="Arial" panose="020B0604020202020204" pitchFamily="34" charset="0"/>
              </a:endParaRPr>
            </a:p>
          </p:txBody>
        </p:sp>
        <p:cxnSp>
          <p:nvCxnSpPr>
            <p:cNvPr id="24" name="直接箭头连接符 23"/>
            <p:cNvCxnSpPr/>
            <p:nvPr>
              <p:custDataLst>
                <p:tags r:id="rId13"/>
              </p:custDataLst>
            </p:nvPr>
          </p:nvCxnSpPr>
          <p:spPr>
            <a:xfrm>
              <a:off x="5018149" y="3150695"/>
              <a:ext cx="1165392"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25" name="标题 1"/>
            <p:cNvSpPr txBox="1"/>
            <p:nvPr>
              <p:custDataLst>
                <p:tags r:id="rId14"/>
              </p:custDataLst>
            </p:nvPr>
          </p:nvSpPr>
          <p:spPr>
            <a:xfrm>
              <a:off x="6266603" y="2903438"/>
              <a:ext cx="2536313" cy="414985"/>
            </a:xfrm>
            <a:prstGeom prst="rect">
              <a:avLst/>
            </a:prstGeom>
            <a:noFill/>
          </p:spPr>
          <p:txBody>
            <a:bodyPr wrap="square" rtlCol="0">
              <a:noAutofit/>
            </a:bodyPr>
            <a:lstStyle>
              <a:defPPr>
                <a:defRPr lang="zh-CN"/>
              </a:defPPr>
              <a:lvl1pPr>
                <a:lnSpc>
                  <a:spcPct val="130000"/>
                </a:lnSpc>
                <a:defRPr sz="1200"/>
              </a:lvl1pPr>
            </a:lstStyle>
            <a:p>
              <a:r>
                <a:rPr lang="zh-CN" altLang="en-US" sz="1800" b="1" dirty="0">
                  <a:solidFill>
                    <a:srgbClr val="D24726"/>
                  </a:solidFill>
                  <a:latin typeface="+mj-lt"/>
                  <a:ea typeface="+mj-ea"/>
                  <a:cs typeface="+mj-cs"/>
                  <a:sym typeface="Arial" panose="020B0604020202020204" pitchFamily="34" charset="0"/>
                </a:rPr>
                <a:t>数据库设计</a:t>
              </a:r>
              <a:endParaRPr lang="zh-CN" altLang="en-US" sz="1800" b="1" dirty="0">
                <a:solidFill>
                  <a:srgbClr val="D24726"/>
                </a:solidFill>
                <a:latin typeface="+mj-lt"/>
                <a:ea typeface="+mj-ea"/>
                <a:cs typeface="+mj-cs"/>
                <a:sym typeface="Arial" panose="020B0604020202020204" pitchFamily="34" charset="0"/>
              </a:endParaRPr>
            </a:p>
          </p:txBody>
        </p:sp>
        <p:sp>
          <p:nvSpPr>
            <p:cNvPr id="26" name="标题 1"/>
            <p:cNvSpPr txBox="1"/>
            <p:nvPr>
              <p:custDataLst>
                <p:tags r:id="rId15"/>
              </p:custDataLst>
            </p:nvPr>
          </p:nvSpPr>
          <p:spPr>
            <a:xfrm>
              <a:off x="6276244" y="3276656"/>
              <a:ext cx="3743323" cy="452432"/>
            </a:xfrm>
            <a:prstGeom prst="rect">
              <a:avLst/>
            </a:prstGeom>
            <a:noFill/>
          </p:spPr>
          <p:txBody>
            <a:bodyPr wrap="square" rtlCol="0">
              <a:normAutofit/>
            </a:bodyPr>
            <a:lstStyle>
              <a:defPPr>
                <a:defRPr lang="zh-CN"/>
              </a:defPPr>
              <a:lvl1pPr>
                <a:lnSpc>
                  <a:spcPct val="130000"/>
                </a:lnSpc>
                <a:defRPr sz="1200"/>
              </a:lvl1pPr>
            </a:lstStyle>
            <a:p>
              <a:r>
                <a:rPr lang="en-US" altLang="zh-CN" sz="1800" dirty="0">
                  <a:sym typeface="Arial" panose="020B0604020202020204" pitchFamily="34" charset="0"/>
                </a:rPr>
                <a:t>SQLite</a:t>
              </a:r>
              <a:r>
                <a:rPr lang="zh-CN" altLang="en-US" sz="1800" dirty="0">
                  <a:sym typeface="Arial" panose="020B0604020202020204" pitchFamily="34" charset="0"/>
                </a:rPr>
                <a:t>引擎</a:t>
              </a:r>
              <a:endParaRPr lang="zh-CN" altLang="en-US" sz="1800" dirty="0">
                <a:sym typeface="Arial" panose="020B0604020202020204" pitchFamily="34" charset="0"/>
              </a:endParaRPr>
            </a:p>
          </p:txBody>
        </p:sp>
      </p:grpSp>
      <p:grpSp>
        <p:nvGrpSpPr>
          <p:cNvPr id="15" name="组合 14"/>
          <p:cNvGrpSpPr/>
          <p:nvPr>
            <p:custDataLst>
              <p:tags r:id="rId16"/>
            </p:custDataLst>
          </p:nvPr>
        </p:nvGrpSpPr>
        <p:grpSpPr>
          <a:xfrm>
            <a:off x="4464637" y="1595545"/>
            <a:ext cx="5937661" cy="1122186"/>
            <a:chOff x="3737562" y="1840655"/>
            <a:chExt cx="5937661" cy="1122186"/>
          </a:xfrm>
        </p:grpSpPr>
        <p:sp>
          <p:nvSpPr>
            <p:cNvPr id="10" name="圆角矩形 9"/>
            <p:cNvSpPr/>
            <p:nvPr>
              <p:custDataLst>
                <p:tags r:id="rId17"/>
              </p:custDataLst>
            </p:nvPr>
          </p:nvSpPr>
          <p:spPr>
            <a:xfrm rot="21116664">
              <a:off x="3737562" y="1981812"/>
              <a:ext cx="969304" cy="981029"/>
            </a:xfrm>
            <a:prstGeom prst="roundRect">
              <a:avLst>
                <a:gd name="adj" fmla="val 18567"/>
              </a:avLst>
            </a:prstGeom>
            <a:ln>
              <a:solidFill>
                <a:srgbClr val="CE7932">
                  <a:lumMod val="75000"/>
                </a:srgbClr>
              </a:solid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fontScale="90000"/>
            </a:bodyPr>
            <a:lstStyle/>
            <a:p>
              <a:pPr algn="ctr"/>
              <a:r>
                <a:rPr lang="en-US" altLang="zh-CN" sz="5400" dirty="0">
                  <a:solidFill>
                    <a:sysClr val="window" lastClr="FFFFFF"/>
                  </a:solidFill>
                  <a:sym typeface="Arial" panose="020B0604020202020204" pitchFamily="34" charset="0"/>
                </a:rPr>
                <a:t>4</a:t>
              </a:r>
              <a:endParaRPr lang="zh-CN" altLang="en-US" sz="5400" dirty="0">
                <a:solidFill>
                  <a:sysClr val="window" lastClr="FFFFFF"/>
                </a:solidFill>
                <a:sym typeface="Arial" panose="020B0604020202020204" pitchFamily="34" charset="0"/>
              </a:endParaRPr>
            </a:p>
          </p:txBody>
        </p:sp>
        <p:cxnSp>
          <p:nvCxnSpPr>
            <p:cNvPr id="27" name="直接箭头连接符 26"/>
            <p:cNvCxnSpPr/>
            <p:nvPr>
              <p:custDataLst>
                <p:tags r:id="rId18"/>
              </p:custDataLst>
            </p:nvPr>
          </p:nvCxnSpPr>
          <p:spPr>
            <a:xfrm>
              <a:off x="4665725" y="2087912"/>
              <a:ext cx="1165392" cy="0"/>
            </a:xfrm>
            <a:prstGeom prst="straightConnector1">
              <a:avLst/>
            </a:prstGeom>
            <a:ln>
              <a:solidFill>
                <a:sysClr val="window" lastClr="FFFFFF">
                  <a:lumMod val="75000"/>
                </a:sysClr>
              </a:solidFill>
              <a:tailEnd type="triangle"/>
            </a:ln>
          </p:spPr>
          <p:style>
            <a:lnRef idx="1">
              <a:srgbClr val="CE7932"/>
            </a:lnRef>
            <a:fillRef idx="0">
              <a:srgbClr val="CE7932"/>
            </a:fillRef>
            <a:effectRef idx="0">
              <a:srgbClr val="CE7932"/>
            </a:effectRef>
            <a:fontRef idx="minor">
              <a:srgbClr val="5F5F5F"/>
            </a:fontRef>
          </p:style>
        </p:cxnSp>
        <p:sp>
          <p:nvSpPr>
            <p:cNvPr id="28" name="标题 1"/>
            <p:cNvSpPr txBox="1"/>
            <p:nvPr>
              <p:custDataLst>
                <p:tags r:id="rId19"/>
              </p:custDataLst>
            </p:nvPr>
          </p:nvSpPr>
          <p:spPr>
            <a:xfrm>
              <a:off x="5914179" y="1840655"/>
              <a:ext cx="2536313" cy="414985"/>
            </a:xfrm>
            <a:prstGeom prst="rect">
              <a:avLst/>
            </a:prstGeom>
            <a:noFill/>
          </p:spPr>
          <p:txBody>
            <a:bodyPr wrap="square" rtlCol="0">
              <a:noAutofit/>
            </a:bodyPr>
            <a:lstStyle>
              <a:defPPr>
                <a:defRPr lang="zh-CN"/>
              </a:defPPr>
              <a:lvl1pPr>
                <a:lnSpc>
                  <a:spcPct val="130000"/>
                </a:lnSpc>
                <a:defRPr sz="1200"/>
              </a:lvl1pPr>
            </a:lstStyle>
            <a:p>
              <a:r>
                <a:rPr lang="en-US" altLang="zh-CN" sz="1800" b="1" dirty="0">
                  <a:solidFill>
                    <a:srgbClr val="CE7932"/>
                  </a:solidFill>
                  <a:latin typeface="+mj-lt"/>
                  <a:ea typeface="+mj-ea"/>
                  <a:cs typeface="+mj-cs"/>
                  <a:sym typeface="Arial" panose="020B0604020202020204" pitchFamily="34" charset="0"/>
                </a:rPr>
                <a:t>UI</a:t>
              </a:r>
              <a:r>
                <a:rPr lang="zh-CN" altLang="en-US" sz="1800" b="1" dirty="0">
                  <a:solidFill>
                    <a:srgbClr val="CE7932"/>
                  </a:solidFill>
                  <a:latin typeface="+mj-lt"/>
                  <a:ea typeface="+mj-ea"/>
                  <a:cs typeface="+mj-cs"/>
                  <a:sym typeface="Arial" panose="020B0604020202020204" pitchFamily="34" charset="0"/>
                </a:rPr>
                <a:t>界面</a:t>
              </a:r>
              <a:endParaRPr lang="zh-CN" altLang="en-US" sz="1800" b="1" dirty="0">
                <a:solidFill>
                  <a:srgbClr val="CE7932"/>
                </a:solidFill>
                <a:latin typeface="+mj-lt"/>
                <a:ea typeface="+mj-ea"/>
                <a:cs typeface="+mj-cs"/>
                <a:sym typeface="Arial" panose="020B0604020202020204" pitchFamily="34" charset="0"/>
              </a:endParaRPr>
            </a:p>
          </p:txBody>
        </p:sp>
        <p:sp>
          <p:nvSpPr>
            <p:cNvPr id="29" name="标题 1"/>
            <p:cNvSpPr txBox="1"/>
            <p:nvPr>
              <p:custDataLst>
                <p:tags r:id="rId20"/>
              </p:custDataLst>
            </p:nvPr>
          </p:nvSpPr>
          <p:spPr>
            <a:xfrm>
              <a:off x="5923820" y="2213873"/>
              <a:ext cx="3751403" cy="452432"/>
            </a:xfrm>
            <a:prstGeom prst="rect">
              <a:avLst/>
            </a:prstGeom>
            <a:noFill/>
          </p:spPr>
          <p:txBody>
            <a:bodyPr wrap="square" rtlCol="0">
              <a:normAutofit/>
            </a:bodyPr>
            <a:lstStyle>
              <a:defPPr>
                <a:defRPr lang="zh-CN"/>
              </a:defPPr>
              <a:lvl1pPr>
                <a:lnSpc>
                  <a:spcPct val="130000"/>
                </a:lnSpc>
                <a:defRPr sz="1200"/>
              </a:lvl1pPr>
            </a:lstStyle>
            <a:p>
              <a:r>
                <a:rPr lang="zh-CN" altLang="en-US" sz="1800" dirty="0">
                  <a:sym typeface="Arial" panose="020B0604020202020204" pitchFamily="34" charset="0"/>
                </a:rPr>
                <a:t>简约商务</a:t>
              </a:r>
              <a:r>
                <a:rPr lang="zh-CN" altLang="en-US" sz="1800" dirty="0">
                  <a:sym typeface="Arial" panose="020B0604020202020204" pitchFamily="34" charset="0"/>
                </a:rPr>
                <a:t>风格</a:t>
              </a:r>
              <a:endParaRPr lang="zh-CN" altLang="en-US" sz="1800" dirty="0">
                <a:sym typeface="Arial" panose="020B0604020202020204" pitchFamily="34" charset="0"/>
              </a:endParaRPr>
            </a:p>
          </p:txBody>
        </p:sp>
      </p:grpSp>
      <p:grpSp>
        <p:nvGrpSpPr>
          <p:cNvPr id="14" name="组合 13"/>
          <p:cNvGrpSpPr/>
          <p:nvPr>
            <p:custDataLst>
              <p:tags r:id="rId21"/>
            </p:custDataLst>
          </p:nvPr>
        </p:nvGrpSpPr>
        <p:grpSpPr>
          <a:xfrm>
            <a:off x="3237983" y="2336238"/>
            <a:ext cx="1607076" cy="3230989"/>
            <a:chOff x="2510908" y="2581348"/>
            <a:chExt cx="1607076" cy="3230989"/>
          </a:xfrm>
        </p:grpSpPr>
        <p:sp>
          <p:nvSpPr>
            <p:cNvPr id="3" name="圆角矩形 2"/>
            <p:cNvSpPr/>
            <p:nvPr>
              <p:custDataLst>
                <p:tags r:id="rId22"/>
              </p:custDataLst>
            </p:nvPr>
          </p:nvSpPr>
          <p:spPr>
            <a:xfrm>
              <a:off x="2510908" y="3313650"/>
              <a:ext cx="625846" cy="1212580"/>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4" name="圆角矩形 3"/>
            <p:cNvSpPr/>
            <p:nvPr>
              <p:custDataLst>
                <p:tags r:id="rId23"/>
              </p:custDataLst>
            </p:nvPr>
          </p:nvSpPr>
          <p:spPr>
            <a:xfrm>
              <a:off x="2517937" y="4437907"/>
              <a:ext cx="273813" cy="1374430"/>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5" name="圆角矩形 4"/>
            <p:cNvSpPr/>
            <p:nvPr>
              <p:custDataLst>
                <p:tags r:id="rId24"/>
              </p:custDataLst>
            </p:nvPr>
          </p:nvSpPr>
          <p:spPr>
            <a:xfrm rot="20318279">
              <a:off x="2922716" y="4415768"/>
              <a:ext cx="273813" cy="412756"/>
            </a:xfrm>
            <a:prstGeom prst="roundRect">
              <a:avLst>
                <a:gd name="adj" fmla="val 29625"/>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6" name="圆角矩形 5"/>
            <p:cNvSpPr/>
            <p:nvPr>
              <p:custDataLst>
                <p:tags r:id="rId25"/>
              </p:custDataLst>
            </p:nvPr>
          </p:nvSpPr>
          <p:spPr>
            <a:xfrm>
              <a:off x="2968265" y="4671515"/>
              <a:ext cx="280802" cy="1130127"/>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7" name="圆角矩形 6"/>
            <p:cNvSpPr/>
            <p:nvPr>
              <p:custDataLst>
                <p:tags r:id="rId26"/>
              </p:custDataLst>
            </p:nvPr>
          </p:nvSpPr>
          <p:spPr>
            <a:xfrm rot="3224468">
              <a:off x="3140200" y="2530481"/>
              <a:ext cx="249347" cy="1185249"/>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8" name="圆角矩形 7"/>
            <p:cNvSpPr/>
            <p:nvPr>
              <p:custDataLst>
                <p:tags r:id="rId27"/>
              </p:custDataLst>
            </p:nvPr>
          </p:nvSpPr>
          <p:spPr>
            <a:xfrm rot="3531662">
              <a:off x="3400650" y="2675541"/>
              <a:ext cx="249419" cy="1185249"/>
            </a:xfrm>
            <a:prstGeom prst="roundRect">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baseline="-25000" dirty="0">
                <a:sym typeface="Arial" panose="020B0604020202020204" pitchFamily="34" charset="0"/>
              </a:endParaRPr>
            </a:p>
          </p:txBody>
        </p:sp>
        <p:sp>
          <p:nvSpPr>
            <p:cNvPr id="9" name="椭圆 8"/>
            <p:cNvSpPr/>
            <p:nvPr>
              <p:custDataLst>
                <p:tags r:id="rId28"/>
              </p:custDataLst>
            </p:nvPr>
          </p:nvSpPr>
          <p:spPr>
            <a:xfrm>
              <a:off x="2513302" y="2581348"/>
              <a:ext cx="701683" cy="701683"/>
            </a:xfrm>
            <a:prstGeom prst="ellipse">
              <a:avLst/>
            </a:prstGeom>
            <a:solidFill>
              <a:sysClr val="window" lastClr="FFFFFF">
                <a:lumMod val="85000"/>
              </a:sysClr>
            </a:solidFill>
            <a:ln>
              <a:noFill/>
            </a:ln>
          </p:spPr>
          <p:style>
            <a:lnRef idx="2">
              <a:srgbClr val="CE7932">
                <a:shade val="50000"/>
              </a:srgbClr>
            </a:lnRef>
            <a:fillRef idx="1">
              <a:srgbClr val="CE7932"/>
            </a:fillRef>
            <a:effectRef idx="0">
              <a:srgbClr val="CE7932"/>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00" fill="hold">
                                              <p:stCondLst>
                                                <p:cond delay="0"/>
                                              </p:stCondLst>
                                            </p:cTn>
                                            <p:tgtEl>
                                              <p:spTgt spid="14"/>
                                            </p:tgtEl>
                                            <p:attrNameLst>
                                              <p:attrName>style.visibility</p:attrName>
                                            </p:attrNameLst>
                                          </p:cBhvr>
                                          <p:to>
                                            <p:strVal val="visible"/>
                                          </p:to>
                                        </p:set>
                                        <p:anim calcmode="lin" valueType="num">
                                          <p:cBhvr additive="base">
                                            <p:cTn id="17" dur="100" fill="hold"/>
                                            <p:tgtEl>
                                              <p:spTgt spid="14"/>
                                            </p:tgtEl>
                                            <p:attrNameLst>
                                              <p:attrName>ppt_x</p:attrName>
                                            </p:attrNameLst>
                                          </p:cBhvr>
                                          <p:tavLst>
                                            <p:tav tm="0">
                                              <p:val>
                                                <p:strVal val="#ppt_x"/>
                                              </p:val>
                                            </p:tav>
                                            <p:tav tm="100000">
                                              <p:val>
                                                <p:strVal val="#ppt_x"/>
                                              </p:val>
                                            </p:tav>
                                          </p:tavLst>
                                        </p:anim>
                                        <p:anim calcmode="lin" valueType="num">
                                          <p:cBhvr additive="base">
                                            <p:cTn id="18" dur="1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200" fill="hold">
                                              <p:stCondLst>
                                                <p:cond delay="0"/>
                                              </p:stCondLst>
                                            </p:cTn>
                                            <p:tgtEl>
                                              <p:spTgt spid="35"/>
                                            </p:tgtEl>
                                            <p:attrNameLst>
                                              <p:attrName>style.visibility</p:attrName>
                                            </p:attrNameLst>
                                          </p:cBhvr>
                                          <p:to>
                                            <p:strVal val="visible"/>
                                          </p:to>
                                        </p:set>
                                        <p:anim calcmode="lin" valueType="num">
                                          <p:cBhvr additive="base">
                                            <p:cTn id="22" dur="200" fill="hold"/>
                                            <p:tgtEl>
                                              <p:spTgt spid="35"/>
                                            </p:tgtEl>
                                            <p:attrNameLst>
                                              <p:attrName>ppt_x</p:attrName>
                                            </p:attrNameLst>
                                          </p:cBhvr>
                                          <p:tavLst>
                                            <p:tav tm="0">
                                              <p:val>
                                                <p:strVal val="#ppt_x"/>
                                              </p:val>
                                            </p:tav>
                                            <p:tav tm="100000">
                                              <p:val>
                                                <p:strVal val="#ppt_x"/>
                                              </p:val>
                                            </p:tav>
                                          </p:tavLst>
                                        </p:anim>
                                        <p:anim calcmode="lin" valueType="num">
                                          <p:cBhvr additive="base">
                                            <p:cTn id="23" dur="200" fill="hold"/>
                                            <p:tgtEl>
                                              <p:spTgt spid="3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200" fill="hold">
                                              <p:stCondLst>
                                                <p:cond delay="0"/>
                                              </p:stCondLst>
                                            </p:cTn>
                                            <p:tgtEl>
                                              <p:spTgt spid="34"/>
                                            </p:tgtEl>
                                            <p:attrNameLst>
                                              <p:attrName>style.visibility</p:attrName>
                                            </p:attrNameLst>
                                          </p:cBhvr>
                                          <p:to>
                                            <p:strVal val="visible"/>
                                          </p:to>
                                        </p:set>
                                        <p:anim calcmode="lin" valueType="num">
                                          <p:cBhvr additive="base">
                                            <p:cTn id="27" dur="200" fill="hold"/>
                                            <p:tgtEl>
                                              <p:spTgt spid="34"/>
                                            </p:tgtEl>
                                            <p:attrNameLst>
                                              <p:attrName>ppt_x</p:attrName>
                                            </p:attrNameLst>
                                          </p:cBhvr>
                                          <p:tavLst>
                                            <p:tav tm="0">
                                              <p:val>
                                                <p:strVal val="#ppt_x"/>
                                              </p:val>
                                            </p:tav>
                                            <p:tav tm="100000">
                                              <p:val>
                                                <p:strVal val="#ppt_x"/>
                                              </p:val>
                                            </p:tav>
                                          </p:tavLst>
                                        </p:anim>
                                        <p:anim calcmode="lin" valueType="num">
                                          <p:cBhvr additive="base">
                                            <p:cTn id="28" dur="2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200" fill="hold">
                                              <p:stCondLst>
                                                <p:cond delay="0"/>
                                              </p:stCondLst>
                                            </p:cTn>
                                            <p:tgtEl>
                                              <p:spTgt spid="30"/>
                                            </p:tgtEl>
                                            <p:attrNameLst>
                                              <p:attrName>style.visibility</p:attrName>
                                            </p:attrNameLst>
                                          </p:cBhvr>
                                          <p:to>
                                            <p:strVal val="visible"/>
                                          </p:to>
                                        </p:set>
                                        <p:anim calcmode="lin" valueType="num">
                                          <p:cBhvr additive="base">
                                            <p:cTn id="32" dur="200" fill="hold"/>
                                            <p:tgtEl>
                                              <p:spTgt spid="30"/>
                                            </p:tgtEl>
                                            <p:attrNameLst>
                                              <p:attrName>ppt_x</p:attrName>
                                            </p:attrNameLst>
                                          </p:cBhvr>
                                          <p:tavLst>
                                            <p:tav tm="0">
                                              <p:val>
                                                <p:strVal val="#ppt_x"/>
                                              </p:val>
                                            </p:tav>
                                            <p:tav tm="100000">
                                              <p:val>
                                                <p:strVal val="#ppt_x"/>
                                              </p:val>
                                            </p:tav>
                                          </p:tavLst>
                                        </p:anim>
                                        <p:anim calcmode="lin" valueType="num">
                                          <p:cBhvr additive="base">
                                            <p:cTn id="33" dur="200" fill="hold"/>
                                            <p:tgtEl>
                                              <p:spTgt spid="3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200" fill="hold">
                                              <p:stCondLst>
                                                <p:cond delay="0"/>
                                              </p:stCondLst>
                                            </p:cTn>
                                            <p:tgtEl>
                                              <p:spTgt spid="15"/>
                                            </p:tgtEl>
                                            <p:attrNameLst>
                                              <p:attrName>style.visibility</p:attrName>
                                            </p:attrNameLst>
                                          </p:cBhvr>
                                          <p:to>
                                            <p:strVal val="visible"/>
                                          </p:to>
                                        </p:set>
                                        <p:anim calcmode="lin" valueType="num">
                                          <p:cBhvr additive="base">
                                            <p:cTn id="37" dur="200" fill="hold"/>
                                            <p:tgtEl>
                                              <p:spTgt spid="15"/>
                                            </p:tgtEl>
                                            <p:attrNameLst>
                                              <p:attrName>ppt_x</p:attrName>
                                            </p:attrNameLst>
                                          </p:cBhvr>
                                          <p:tavLst>
                                            <p:tav tm="0">
                                              <p:val>
                                                <p:strVal val="#ppt_x"/>
                                              </p:val>
                                            </p:tav>
                                            <p:tav tm="100000">
                                              <p:val>
                                                <p:strVal val="#ppt_x"/>
                                              </p:val>
                                            </p:tav>
                                          </p:tavLst>
                                        </p:anim>
                                        <p:anim calcmode="lin" valueType="num">
                                          <p:cBhvr additive="base">
                                            <p:cTn id="38" dur="2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00" fill="hold">
                                              <p:stCondLst>
                                                <p:cond delay="0"/>
                                              </p:stCondLst>
                                            </p:cTn>
                                            <p:tgtEl>
                                              <p:spTgt spid="14"/>
                                            </p:tgtEl>
                                            <p:attrNameLst>
                                              <p:attrName>style.visibility</p:attrName>
                                            </p:attrNameLst>
                                          </p:cBhvr>
                                          <p:to>
                                            <p:strVal val="visible"/>
                                          </p:to>
                                        </p:set>
                                        <p:anim calcmode="lin" valueType="num">
                                          <p:cBhvr additive="base">
                                            <p:cTn id="17" dur="100" fill="hold"/>
                                            <p:tgtEl>
                                              <p:spTgt spid="14"/>
                                            </p:tgtEl>
                                            <p:attrNameLst>
                                              <p:attrName>ppt_x</p:attrName>
                                            </p:attrNameLst>
                                          </p:cBhvr>
                                          <p:tavLst>
                                            <p:tav tm="0">
                                              <p:val>
                                                <p:strVal val="#ppt_x"/>
                                              </p:val>
                                            </p:tav>
                                            <p:tav tm="100000">
                                              <p:val>
                                                <p:strVal val="#ppt_x"/>
                                              </p:val>
                                            </p:tav>
                                          </p:tavLst>
                                        </p:anim>
                                        <p:anim calcmode="lin" valueType="num">
                                          <p:cBhvr additive="base">
                                            <p:cTn id="18" dur="1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200" fill="hold">
                                              <p:stCondLst>
                                                <p:cond delay="0"/>
                                              </p:stCondLst>
                                            </p:cTn>
                                            <p:tgtEl>
                                              <p:spTgt spid="35"/>
                                            </p:tgtEl>
                                            <p:attrNameLst>
                                              <p:attrName>style.visibility</p:attrName>
                                            </p:attrNameLst>
                                          </p:cBhvr>
                                          <p:to>
                                            <p:strVal val="visible"/>
                                          </p:to>
                                        </p:set>
                                        <p:anim calcmode="lin" valueType="num">
                                          <p:cBhvr additive="base">
                                            <p:cTn id="22" dur="200" fill="hold"/>
                                            <p:tgtEl>
                                              <p:spTgt spid="35"/>
                                            </p:tgtEl>
                                            <p:attrNameLst>
                                              <p:attrName>ppt_x</p:attrName>
                                            </p:attrNameLst>
                                          </p:cBhvr>
                                          <p:tavLst>
                                            <p:tav tm="0">
                                              <p:val>
                                                <p:strVal val="#ppt_x"/>
                                              </p:val>
                                            </p:tav>
                                            <p:tav tm="100000">
                                              <p:val>
                                                <p:strVal val="#ppt_x"/>
                                              </p:val>
                                            </p:tav>
                                          </p:tavLst>
                                        </p:anim>
                                        <p:anim calcmode="lin" valueType="num">
                                          <p:cBhvr additive="base">
                                            <p:cTn id="23" dur="200" fill="hold"/>
                                            <p:tgtEl>
                                              <p:spTgt spid="3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200" fill="hold">
                                              <p:stCondLst>
                                                <p:cond delay="0"/>
                                              </p:stCondLst>
                                            </p:cTn>
                                            <p:tgtEl>
                                              <p:spTgt spid="34"/>
                                            </p:tgtEl>
                                            <p:attrNameLst>
                                              <p:attrName>style.visibility</p:attrName>
                                            </p:attrNameLst>
                                          </p:cBhvr>
                                          <p:to>
                                            <p:strVal val="visible"/>
                                          </p:to>
                                        </p:set>
                                        <p:anim calcmode="lin" valueType="num">
                                          <p:cBhvr additive="base">
                                            <p:cTn id="27" dur="200" fill="hold"/>
                                            <p:tgtEl>
                                              <p:spTgt spid="34"/>
                                            </p:tgtEl>
                                            <p:attrNameLst>
                                              <p:attrName>ppt_x</p:attrName>
                                            </p:attrNameLst>
                                          </p:cBhvr>
                                          <p:tavLst>
                                            <p:tav tm="0">
                                              <p:val>
                                                <p:strVal val="#ppt_x"/>
                                              </p:val>
                                            </p:tav>
                                            <p:tav tm="100000">
                                              <p:val>
                                                <p:strVal val="#ppt_x"/>
                                              </p:val>
                                            </p:tav>
                                          </p:tavLst>
                                        </p:anim>
                                        <p:anim calcmode="lin" valueType="num">
                                          <p:cBhvr additive="base">
                                            <p:cTn id="28" dur="2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200" fill="hold">
                                              <p:stCondLst>
                                                <p:cond delay="0"/>
                                              </p:stCondLst>
                                            </p:cTn>
                                            <p:tgtEl>
                                              <p:spTgt spid="30"/>
                                            </p:tgtEl>
                                            <p:attrNameLst>
                                              <p:attrName>style.visibility</p:attrName>
                                            </p:attrNameLst>
                                          </p:cBhvr>
                                          <p:to>
                                            <p:strVal val="visible"/>
                                          </p:to>
                                        </p:set>
                                        <p:anim calcmode="lin" valueType="num">
                                          <p:cBhvr additive="base">
                                            <p:cTn id="32" dur="200" fill="hold"/>
                                            <p:tgtEl>
                                              <p:spTgt spid="30"/>
                                            </p:tgtEl>
                                            <p:attrNameLst>
                                              <p:attrName>ppt_x</p:attrName>
                                            </p:attrNameLst>
                                          </p:cBhvr>
                                          <p:tavLst>
                                            <p:tav tm="0">
                                              <p:val>
                                                <p:strVal val="#ppt_x"/>
                                              </p:val>
                                            </p:tav>
                                            <p:tav tm="100000">
                                              <p:val>
                                                <p:strVal val="#ppt_x"/>
                                              </p:val>
                                            </p:tav>
                                          </p:tavLst>
                                        </p:anim>
                                        <p:anim calcmode="lin" valueType="num">
                                          <p:cBhvr additive="base">
                                            <p:cTn id="33" dur="200" fill="hold"/>
                                            <p:tgtEl>
                                              <p:spTgt spid="3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200" fill="hold">
                                              <p:stCondLst>
                                                <p:cond delay="0"/>
                                              </p:stCondLst>
                                            </p:cTn>
                                            <p:tgtEl>
                                              <p:spTgt spid="15"/>
                                            </p:tgtEl>
                                            <p:attrNameLst>
                                              <p:attrName>style.visibility</p:attrName>
                                            </p:attrNameLst>
                                          </p:cBhvr>
                                          <p:to>
                                            <p:strVal val="visible"/>
                                          </p:to>
                                        </p:set>
                                        <p:anim calcmode="lin" valueType="num">
                                          <p:cBhvr additive="base">
                                            <p:cTn id="37" dur="200" fill="hold"/>
                                            <p:tgtEl>
                                              <p:spTgt spid="15"/>
                                            </p:tgtEl>
                                            <p:attrNameLst>
                                              <p:attrName>ppt_x</p:attrName>
                                            </p:attrNameLst>
                                          </p:cBhvr>
                                          <p:tavLst>
                                            <p:tav tm="0">
                                              <p:val>
                                                <p:strVal val="#ppt_x"/>
                                              </p:val>
                                            </p:tav>
                                            <p:tav tm="100000">
                                              <p:val>
                                                <p:strVal val="#ppt_x"/>
                                              </p:val>
                                            </p:tav>
                                          </p:tavLst>
                                        </p:anim>
                                        <p:anim calcmode="lin" valueType="num">
                                          <p:cBhvr additive="base">
                                            <p:cTn id="38" dur="2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4</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645160"/>
          </a:xfrm>
          <a:prstGeom prst="rect">
            <a:avLst/>
          </a:prstGeom>
        </p:spPr>
        <p:txBody>
          <a:bodyPr wrap="square">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技术纲领</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300" fill="hold">
                                              <p:stCondLst>
                                                <p:cond delay="0"/>
                                              </p:stCondLst>
                                            </p:cTn>
                                            <p:tgtEl>
                                              <p:spTgt spid="24"/>
                                            </p:tgtEl>
                                            <p:attrNameLst>
                                              <p:attrName>style.visibility</p:attrName>
                                            </p:attrNameLst>
                                          </p:cBhvr>
                                          <p:to>
                                            <p:strVal val="visible"/>
                                          </p:to>
                                        </p:set>
                                        <p:anim calcmode="lin" valueType="num" p14:bounceEnd="36000">
                                          <p:cBhvr additive="base">
                                            <p:cTn id="7" dur="3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300"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1+#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底层技术</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文本框 1"/>
          <p:cNvSpPr txBox="1"/>
          <p:nvPr/>
        </p:nvSpPr>
        <p:spPr>
          <a:xfrm>
            <a:off x="4268470" y="1189990"/>
            <a:ext cx="3501390" cy="398780"/>
          </a:xfrm>
          <a:prstGeom prst="rect">
            <a:avLst/>
          </a:prstGeom>
          <a:noFill/>
        </p:spPr>
        <p:txBody>
          <a:bodyPr wrap="none" rtlCol="0" anchor="t">
            <a:spAutoFit/>
          </a:bodyPr>
          <a:p>
            <a:pPr indent="0"/>
            <a:r>
              <a:rPr sz="2000" b="1">
                <a:solidFill>
                  <a:srgbClr val="000000"/>
                </a:solidFill>
                <a:ea typeface="宋体" panose="02010600030101010101" pitchFamily="2" charset="-122"/>
                <a:sym typeface="+mn-ea"/>
              </a:rPr>
              <a:t>基于并发机制的底层实现原理</a:t>
            </a:r>
            <a:endParaRPr sz="2000" b="1">
              <a:solidFill>
                <a:srgbClr val="000000"/>
              </a:solidFill>
              <a:ea typeface="宋体" panose="02010600030101010101" pitchFamily="2" charset="-122"/>
              <a:sym typeface="+mn-ea"/>
            </a:endParaRPr>
          </a:p>
        </p:txBody>
      </p:sp>
      <p:sp>
        <p:nvSpPr>
          <p:cNvPr id="5" name="文本框 4"/>
          <p:cNvSpPr txBox="1"/>
          <p:nvPr/>
        </p:nvSpPr>
        <p:spPr>
          <a:xfrm>
            <a:off x="2124710" y="1572895"/>
            <a:ext cx="8218805" cy="2306955"/>
          </a:xfrm>
          <a:prstGeom prst="rect">
            <a:avLst/>
          </a:prstGeom>
          <a:noFill/>
        </p:spPr>
        <p:txBody>
          <a:bodyPr wrap="square" rtlCol="0" anchor="t">
            <a:spAutoFit/>
          </a:bodyPr>
          <a:p>
            <a:pPr fontAlgn="auto">
              <a:lnSpc>
                <a:spcPct val="150000"/>
              </a:lnSpc>
            </a:pPr>
            <a:r>
              <a:rPr lang="en-US" sz="1600"/>
              <a:t>        </a:t>
            </a:r>
            <a:r>
              <a:rPr sz="1600"/>
              <a:t>并发机制又称synchronized，可以保证并发操作的三性：可见性，原子性和顺序性。</a:t>
            </a:r>
            <a:endParaRPr sz="1600"/>
          </a:p>
          <a:p>
            <a:pPr fontAlgn="auto">
              <a:lnSpc>
                <a:spcPct val="150000"/>
              </a:lnSpc>
            </a:pPr>
            <a:r>
              <a:rPr sz="1600"/>
              <a:t>        任何对象都有一个关联的monitor对象，synchronize的加锁和解锁过程是借助monitor对象来实现，在同步代码块开始和结束的地方会插入monitorenter和monitorexit指令控制锁的获得和释放。在指令执行到monitorenter的时候，就会尝试获得对象的锁。锁存在于对象的对象头中，确切的说是在mark word中。对象头在32位和64位的系统中长度不一致，数组对象和非数组长度也不一致，具体见下：</a:t>
            </a:r>
            <a:endParaRPr sz="1600"/>
          </a:p>
        </p:txBody>
      </p:sp>
      <p:pic>
        <p:nvPicPr>
          <p:cNvPr id="3" name="图片 -2147482442"/>
          <p:cNvPicPr>
            <a:picLocks noChangeAspect="1"/>
          </p:cNvPicPr>
          <p:nvPr/>
        </p:nvPicPr>
        <p:blipFill>
          <a:blip r:embed="rId1"/>
          <a:srcRect l="27151" t="43127" r="21542" b="38763"/>
          <a:stretch>
            <a:fillRect/>
          </a:stretch>
        </p:blipFill>
        <p:spPr>
          <a:xfrm>
            <a:off x="2225675" y="4062730"/>
            <a:ext cx="7996555" cy="17176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2"/>
                                            </p:tgtEl>
                                            <p:attrNameLst>
                                              <p:attrName>style.visibility</p:attrName>
                                            </p:attrNameLst>
                                          </p:cBhvr>
                                          <p:to>
                                            <p:strVal val="visible"/>
                                          </p:to>
                                        </p:set>
                                        <p:anim calcmode="lin" valueType="num">
                                          <p:cBhvr additive="base">
                                            <p:cTn id="17" dur="200" fill="hold"/>
                                            <p:tgtEl>
                                              <p:spTgt spid="2"/>
                                            </p:tgtEl>
                                            <p:attrNameLst>
                                              <p:attrName>ppt_x</p:attrName>
                                            </p:attrNameLst>
                                          </p:cBhvr>
                                          <p:tavLst>
                                            <p:tav tm="0">
                                              <p:val>
                                                <p:strVal val="0-#ppt_w/2"/>
                                              </p:val>
                                            </p:tav>
                                            <p:tav tm="100000">
                                              <p:val>
                                                <p:strVal val="#ppt_x"/>
                                              </p:val>
                                            </p:tav>
                                          </p:tavLst>
                                        </p:anim>
                                        <p:anim calcmode="lin" valueType="num">
                                          <p:cBhvr additive="base">
                                            <p:cTn id="18" dur="2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200" fill="hold">
                                              <p:stCondLst>
                                                <p:cond delay="0"/>
                                              </p:stCondLst>
                                            </p:cTn>
                                            <p:tgtEl>
                                              <p:spTgt spid="3"/>
                                            </p:tgtEl>
                                            <p:attrNameLst>
                                              <p:attrName>style.visibility</p:attrName>
                                            </p:attrNameLst>
                                          </p:cBhvr>
                                          <p:to>
                                            <p:strVal val="visible"/>
                                          </p:to>
                                        </p:set>
                                        <p:animEffect transition="in" filter="blinds(horizontal)">
                                          <p:cBhvr>
                                            <p:cTn id="2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2"/>
                                            </p:tgtEl>
                                            <p:attrNameLst>
                                              <p:attrName>style.visibility</p:attrName>
                                            </p:attrNameLst>
                                          </p:cBhvr>
                                          <p:to>
                                            <p:strVal val="visible"/>
                                          </p:to>
                                        </p:set>
                                        <p:anim calcmode="lin" valueType="num">
                                          <p:cBhvr additive="base">
                                            <p:cTn id="17" dur="200" fill="hold"/>
                                            <p:tgtEl>
                                              <p:spTgt spid="2"/>
                                            </p:tgtEl>
                                            <p:attrNameLst>
                                              <p:attrName>ppt_x</p:attrName>
                                            </p:attrNameLst>
                                          </p:cBhvr>
                                          <p:tavLst>
                                            <p:tav tm="0">
                                              <p:val>
                                                <p:strVal val="0-#ppt_w/2"/>
                                              </p:val>
                                            </p:tav>
                                            <p:tav tm="100000">
                                              <p:val>
                                                <p:strVal val="#ppt_x"/>
                                              </p:val>
                                            </p:tav>
                                          </p:tavLst>
                                        </p:anim>
                                        <p:anim calcmode="lin" valueType="num">
                                          <p:cBhvr additive="base">
                                            <p:cTn id="18" dur="2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200" fill="hold">
                                              <p:stCondLst>
                                                <p:cond delay="0"/>
                                              </p:stCondLst>
                                            </p:cTn>
                                            <p:tgtEl>
                                              <p:spTgt spid="3"/>
                                            </p:tgtEl>
                                            <p:attrNameLst>
                                              <p:attrName>style.visibility</p:attrName>
                                            </p:attrNameLst>
                                          </p:cBhvr>
                                          <p:to>
                                            <p:strVal val="visible"/>
                                          </p:to>
                                        </p:set>
                                        <p:animEffect transition="in" filter="blinds(horizontal)">
                                          <p:cBhvr>
                                            <p:cTn id="27"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P spid="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底层技术</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00" name="文本框 99"/>
          <p:cNvSpPr txBox="1"/>
          <p:nvPr/>
        </p:nvSpPr>
        <p:spPr>
          <a:xfrm>
            <a:off x="2667635" y="1313498"/>
            <a:ext cx="5080000" cy="368300"/>
          </a:xfrm>
          <a:prstGeom prst="rect">
            <a:avLst/>
          </a:prstGeom>
          <a:noFill/>
          <a:ln w="9525">
            <a:noFill/>
          </a:ln>
        </p:spPr>
        <p:txBody>
          <a:bodyPr>
            <a:spAutoFit/>
          </a:bodyPr>
          <a:p>
            <a:pPr indent="304800"/>
            <a:r>
              <a:rPr lang="zh-CN" b="0">
                <a:solidFill>
                  <a:srgbClr val="000000"/>
                </a:solidFill>
                <a:ea typeface="楷体" panose="02010609060101010101" charset="-122"/>
              </a:rPr>
              <a:t>其中mark word的结构如下：</a:t>
            </a:r>
            <a:endParaRPr lang="zh-CN" altLang="en-US" b="0">
              <a:solidFill>
                <a:srgbClr val="000000"/>
              </a:solidFill>
              <a:ea typeface="楷体" panose="02010609060101010101" charset="-122"/>
            </a:endParaRPr>
          </a:p>
        </p:txBody>
      </p:sp>
      <p:pic>
        <p:nvPicPr>
          <p:cNvPr id="4" name="图片 3"/>
          <p:cNvPicPr/>
          <p:nvPr/>
        </p:nvPicPr>
        <p:blipFill>
          <a:blip r:embed="rId1"/>
          <a:stretch>
            <a:fillRect/>
          </a:stretch>
        </p:blipFill>
        <p:spPr>
          <a:xfrm>
            <a:off x="2374900" y="1950720"/>
            <a:ext cx="7675880" cy="2626360"/>
          </a:xfrm>
          <a:prstGeom prst="rect">
            <a:avLst/>
          </a:prstGeom>
          <a:noFill/>
          <a:ln w="9525">
            <a:noFill/>
          </a:ln>
        </p:spPr>
      </p:pic>
      <p:sp>
        <p:nvSpPr>
          <p:cNvPr id="101" name="文本框 100"/>
          <p:cNvSpPr txBox="1"/>
          <p:nvPr/>
        </p:nvSpPr>
        <p:spPr>
          <a:xfrm>
            <a:off x="2668270" y="4950460"/>
            <a:ext cx="7088505" cy="645160"/>
          </a:xfrm>
          <a:prstGeom prst="rect">
            <a:avLst/>
          </a:prstGeom>
          <a:noFill/>
          <a:ln w="9525">
            <a:noFill/>
          </a:ln>
        </p:spPr>
        <p:txBody>
          <a:bodyPr wrap="square">
            <a:spAutoFit/>
          </a:bodyPr>
          <a:p>
            <a:pPr indent="0"/>
            <a:r>
              <a:rPr lang="en-US" altLang="zh-CN" b="0">
                <a:solidFill>
                  <a:srgbClr val="000000"/>
                </a:solidFill>
                <a:latin typeface="+mj-ea"/>
                <a:ea typeface="+mj-ea"/>
                <a:cs typeface="+mj-ea"/>
              </a:rPr>
              <a:t>    </a:t>
            </a:r>
            <a:r>
              <a:rPr lang="zh-CN" b="0">
                <a:solidFill>
                  <a:srgbClr val="000000"/>
                </a:solidFill>
                <a:latin typeface="+mj-ea"/>
                <a:ea typeface="+mj-ea"/>
                <a:cs typeface="+mj-ea"/>
              </a:rPr>
              <a:t>锁的状态会随着对象状态的变化而变化，从上面可以看出锁的类型有：无锁，轻量级锁，偏向锁，重量级锁，级别依次升高。</a:t>
            </a:r>
            <a:endParaRPr lang="zh-CN" altLang="en-US" b="0">
              <a:solidFill>
                <a:srgbClr val="000000"/>
              </a:solidFill>
              <a:latin typeface="+mj-ea"/>
              <a:ea typeface="+mj-ea"/>
              <a:cs typeface="+mj-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100"/>
                                            </p:tgtEl>
                                            <p:attrNameLst>
                                              <p:attrName>style.visibility</p:attrName>
                                            </p:attrNameLst>
                                          </p:cBhvr>
                                          <p:to>
                                            <p:strVal val="visible"/>
                                          </p:to>
                                        </p:set>
                                        <p:anim calcmode="lin" valueType="num">
                                          <p:cBhvr additive="base">
                                            <p:cTn id="17" dur="200" fill="hold"/>
                                            <p:tgtEl>
                                              <p:spTgt spid="100"/>
                                            </p:tgtEl>
                                            <p:attrNameLst>
                                              <p:attrName>ppt_x</p:attrName>
                                            </p:attrNameLst>
                                          </p:cBhvr>
                                          <p:tavLst>
                                            <p:tav tm="0">
                                              <p:val>
                                                <p:strVal val="0-#ppt_w/2"/>
                                              </p:val>
                                            </p:tav>
                                            <p:tav tm="100000">
                                              <p:val>
                                                <p:strVal val="#ppt_x"/>
                                              </p:val>
                                            </p:tav>
                                          </p:tavLst>
                                        </p:anim>
                                        <p:anim calcmode="lin" valueType="num">
                                          <p:cBhvr additive="base">
                                            <p:cTn id="18" dur="200" fill="hold"/>
                                            <p:tgtEl>
                                              <p:spTgt spid="10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3" presetClass="entr" presetSubtype="10" fill="hold" nodeType="afterEffect">
                                      <p:stCondLst>
                                        <p:cond delay="0"/>
                                      </p:stCondLst>
                                      <p:childTnLst>
                                        <p:set>
                                          <p:cBhvr>
                                            <p:cTn id="21" dur="200" fill="hold">
                                              <p:stCondLst>
                                                <p:cond delay="0"/>
                                              </p:stCondLst>
                                            </p:cTn>
                                            <p:tgtEl>
                                              <p:spTgt spid="4"/>
                                            </p:tgtEl>
                                            <p:attrNameLst>
                                              <p:attrName>style.visibility</p:attrName>
                                            </p:attrNameLst>
                                          </p:cBhvr>
                                          <p:to>
                                            <p:strVal val="visible"/>
                                          </p:to>
                                        </p:set>
                                        <p:animEffect transition="in" filter="blinds(horizontal)">
                                          <p:cBhvr>
                                            <p:cTn id="22" dur="200"/>
                                            <p:tgtEl>
                                              <p:spTgt spid="4"/>
                                            </p:tgtEl>
                                          </p:cBhvr>
                                        </p:animEffect>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200" fill="hold">
                                              <p:stCondLst>
                                                <p:cond delay="0"/>
                                              </p:stCondLst>
                                            </p:cTn>
                                            <p:tgtEl>
                                              <p:spTgt spid="101"/>
                                            </p:tgtEl>
                                            <p:attrNameLst>
                                              <p:attrName>style.visibility</p:attrName>
                                            </p:attrNameLst>
                                          </p:cBhvr>
                                          <p:to>
                                            <p:strVal val="visible"/>
                                          </p:to>
                                        </p:set>
                                        <p:anim calcmode="lin" valueType="num">
                                          <p:cBhvr additive="base">
                                            <p:cTn id="26" dur="200" fill="hold"/>
                                            <p:tgtEl>
                                              <p:spTgt spid="101"/>
                                            </p:tgtEl>
                                            <p:attrNameLst>
                                              <p:attrName>ppt_x</p:attrName>
                                            </p:attrNameLst>
                                          </p:cBhvr>
                                          <p:tavLst>
                                            <p:tav tm="0">
                                              <p:val>
                                                <p:strVal val="0-#ppt_w/2"/>
                                              </p:val>
                                            </p:tav>
                                            <p:tav tm="100000">
                                              <p:val>
                                                <p:strVal val="#ppt_x"/>
                                              </p:val>
                                            </p:tav>
                                          </p:tavLst>
                                        </p:anim>
                                        <p:anim calcmode="lin" valueType="num">
                                          <p:cBhvr additive="base">
                                            <p:cTn id="27" dur="2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100" grpId="0"/>
          <p:bldP spid="10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100"/>
                                            </p:tgtEl>
                                            <p:attrNameLst>
                                              <p:attrName>style.visibility</p:attrName>
                                            </p:attrNameLst>
                                          </p:cBhvr>
                                          <p:to>
                                            <p:strVal val="visible"/>
                                          </p:to>
                                        </p:set>
                                        <p:anim calcmode="lin" valueType="num">
                                          <p:cBhvr additive="base">
                                            <p:cTn id="17" dur="200" fill="hold"/>
                                            <p:tgtEl>
                                              <p:spTgt spid="100"/>
                                            </p:tgtEl>
                                            <p:attrNameLst>
                                              <p:attrName>ppt_x</p:attrName>
                                            </p:attrNameLst>
                                          </p:cBhvr>
                                          <p:tavLst>
                                            <p:tav tm="0">
                                              <p:val>
                                                <p:strVal val="0-#ppt_w/2"/>
                                              </p:val>
                                            </p:tav>
                                            <p:tav tm="100000">
                                              <p:val>
                                                <p:strVal val="#ppt_x"/>
                                              </p:val>
                                            </p:tav>
                                          </p:tavLst>
                                        </p:anim>
                                        <p:anim calcmode="lin" valueType="num">
                                          <p:cBhvr additive="base">
                                            <p:cTn id="18" dur="200" fill="hold"/>
                                            <p:tgtEl>
                                              <p:spTgt spid="10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3" presetClass="entr" presetSubtype="10" fill="hold" nodeType="afterEffect">
                                      <p:stCondLst>
                                        <p:cond delay="0"/>
                                      </p:stCondLst>
                                      <p:childTnLst>
                                        <p:set>
                                          <p:cBhvr>
                                            <p:cTn id="21" dur="200" fill="hold">
                                              <p:stCondLst>
                                                <p:cond delay="0"/>
                                              </p:stCondLst>
                                            </p:cTn>
                                            <p:tgtEl>
                                              <p:spTgt spid="4"/>
                                            </p:tgtEl>
                                            <p:attrNameLst>
                                              <p:attrName>style.visibility</p:attrName>
                                            </p:attrNameLst>
                                          </p:cBhvr>
                                          <p:to>
                                            <p:strVal val="visible"/>
                                          </p:to>
                                        </p:set>
                                        <p:animEffect transition="in" filter="blinds(horizontal)">
                                          <p:cBhvr>
                                            <p:cTn id="22" dur="200"/>
                                            <p:tgtEl>
                                              <p:spTgt spid="4"/>
                                            </p:tgtEl>
                                          </p:cBhvr>
                                        </p:animEffect>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200" fill="hold">
                                              <p:stCondLst>
                                                <p:cond delay="0"/>
                                              </p:stCondLst>
                                            </p:cTn>
                                            <p:tgtEl>
                                              <p:spTgt spid="101"/>
                                            </p:tgtEl>
                                            <p:attrNameLst>
                                              <p:attrName>style.visibility</p:attrName>
                                            </p:attrNameLst>
                                          </p:cBhvr>
                                          <p:to>
                                            <p:strVal val="visible"/>
                                          </p:to>
                                        </p:set>
                                        <p:anim calcmode="lin" valueType="num">
                                          <p:cBhvr additive="base">
                                            <p:cTn id="26" dur="200" fill="hold"/>
                                            <p:tgtEl>
                                              <p:spTgt spid="101"/>
                                            </p:tgtEl>
                                            <p:attrNameLst>
                                              <p:attrName>ppt_x</p:attrName>
                                            </p:attrNameLst>
                                          </p:cBhvr>
                                          <p:tavLst>
                                            <p:tav tm="0">
                                              <p:val>
                                                <p:strVal val="0-#ppt_w/2"/>
                                              </p:val>
                                            </p:tav>
                                            <p:tav tm="100000">
                                              <p:val>
                                                <p:strVal val="#ppt_x"/>
                                              </p:val>
                                            </p:tav>
                                          </p:tavLst>
                                        </p:anim>
                                        <p:anim calcmode="lin" valueType="num">
                                          <p:cBhvr additive="base">
                                            <p:cTn id="27" dur="2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100" grpId="0"/>
          <p:bldP spid="101"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服务器设计</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4639945" y="1174115"/>
            <a:ext cx="3107055" cy="398780"/>
          </a:xfrm>
          <a:prstGeom prst="rect">
            <a:avLst/>
          </a:prstGeom>
          <a:noFill/>
        </p:spPr>
        <p:txBody>
          <a:bodyPr wrap="none" rtlCol="0" anchor="t">
            <a:spAutoFit/>
          </a:bodyPr>
          <a:p>
            <a:pPr indent="0"/>
            <a:r>
              <a:rPr lang="zh-CN" sz="2000" b="1">
                <a:solidFill>
                  <a:srgbClr val="000000"/>
                </a:solidFill>
                <a:ea typeface="宋体" panose="02010600030101010101" pitchFamily="2" charset="-122"/>
                <a:sym typeface="+mn-ea"/>
              </a:rPr>
              <a:t>基于</a:t>
            </a:r>
            <a:r>
              <a:rPr lang="en-US" altLang="zh-CN" sz="2000" b="1">
                <a:solidFill>
                  <a:srgbClr val="000000"/>
                </a:solidFill>
                <a:ea typeface="宋体" panose="02010600030101010101" pitchFamily="2" charset="-122"/>
                <a:sym typeface="+mn-ea"/>
              </a:rPr>
              <a:t>B/S</a:t>
            </a:r>
            <a:r>
              <a:rPr lang="zh-CN" altLang="en-US" sz="2000" b="1">
                <a:solidFill>
                  <a:srgbClr val="000000"/>
                </a:solidFill>
                <a:ea typeface="宋体" panose="02010600030101010101" pitchFamily="2" charset="-122"/>
                <a:sym typeface="+mn-ea"/>
              </a:rPr>
              <a:t>结构的服务器模式</a:t>
            </a:r>
            <a:endParaRPr lang="zh-CN" altLang="en-US" sz="2000" b="1">
              <a:solidFill>
                <a:srgbClr val="000000"/>
              </a:solidFill>
              <a:ea typeface="宋体" panose="02010600030101010101" pitchFamily="2" charset="-122"/>
              <a:sym typeface="+mn-ea"/>
            </a:endParaRPr>
          </a:p>
        </p:txBody>
      </p:sp>
      <p:sp>
        <p:nvSpPr>
          <p:cNvPr id="101" name="文本框 100"/>
          <p:cNvSpPr txBox="1"/>
          <p:nvPr/>
        </p:nvSpPr>
        <p:spPr>
          <a:xfrm>
            <a:off x="2211070" y="1652270"/>
            <a:ext cx="8099425" cy="2584450"/>
          </a:xfrm>
          <a:prstGeom prst="rect">
            <a:avLst/>
          </a:prstGeom>
          <a:noFill/>
          <a:ln w="9525">
            <a:noFill/>
          </a:ln>
        </p:spPr>
        <p:txBody>
          <a:bodyPr wrap="square">
            <a:spAutoFit/>
          </a:bodyPr>
          <a:p>
            <a:pPr indent="304800" fontAlgn="auto">
              <a:lnSpc>
                <a:spcPct val="150000"/>
              </a:lnSpc>
            </a:pPr>
            <a:r>
              <a:rPr lang="en-US" altLang="zh-CN" b="0">
                <a:latin typeface="+mj-ea"/>
                <a:ea typeface="+mj-ea"/>
                <a:cs typeface="+mj-ea"/>
              </a:rPr>
              <a:t> </a:t>
            </a:r>
            <a:r>
              <a:rPr lang="zh-CN" b="0">
                <a:latin typeface="+mj-ea"/>
                <a:ea typeface="+mj-ea"/>
                <a:cs typeface="+mj-ea"/>
              </a:rPr>
              <a:t>B/S架构采取浏览器请求，服务器响应的工作模式。用户可以通过浏览器去访问Internet上由Web服务器产生的文本、数据、图片等信息；而每一个</a:t>
            </a:r>
            <a:r>
              <a:rPr lang="zh-CN">
                <a:latin typeface="+mj-ea"/>
                <a:ea typeface="+mj-ea"/>
                <a:cs typeface="+mj-ea"/>
                <a:sym typeface="+mn-ea"/>
              </a:rPr>
              <a:t>Web</a:t>
            </a:r>
            <a:r>
              <a:rPr lang="zh-CN" b="0">
                <a:latin typeface="+mj-ea"/>
                <a:ea typeface="+mj-ea"/>
                <a:cs typeface="+mj-ea"/>
              </a:rPr>
              <a:t>服务器又可以通过各种方式与数据库服务器连接，大量的数据实际存放在数据库服务器中；从Web服务器上下载程序到本地来执行，在下载过程中若遇到与数据库有关的指令，由Web服务器交给数据库服务器来解释执行，并返回给Web服务器，Web服务器又返回给用户。</a:t>
            </a:r>
            <a:endParaRPr lang="zh-CN" b="0">
              <a:latin typeface="+mj-ea"/>
              <a:ea typeface="+mj-ea"/>
              <a:cs typeface="+mj-ea"/>
            </a:endParaRPr>
          </a:p>
        </p:txBody>
      </p:sp>
      <p:pic>
        <p:nvPicPr>
          <p:cNvPr id="2" name="图片 -2147482447" descr="667238-20171229165513101-1065378936[1]"/>
          <p:cNvPicPr>
            <a:picLocks noChangeAspect="1"/>
          </p:cNvPicPr>
          <p:nvPr/>
        </p:nvPicPr>
        <p:blipFill>
          <a:blip r:embed="rId1"/>
          <a:srcRect t="51197"/>
          <a:stretch>
            <a:fillRect/>
          </a:stretch>
        </p:blipFill>
        <p:spPr>
          <a:xfrm>
            <a:off x="2352675" y="4458970"/>
            <a:ext cx="7816215" cy="15913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200" fill="hold">
                                              <p:stCondLst>
                                                <p:cond delay="0"/>
                                              </p:stCondLst>
                                            </p:cTn>
                                            <p:tgtEl>
                                              <p:spTgt spid="3"/>
                                            </p:tgtEl>
                                            <p:attrNameLst>
                                              <p:attrName>style.visibility</p:attrName>
                                            </p:attrNameLst>
                                          </p:cBhvr>
                                          <p:to>
                                            <p:strVal val="visible"/>
                                          </p:to>
                                        </p:set>
                                        <p:anim calcmode="lin" valueType="num">
                                          <p:cBhvr additive="base">
                                            <p:cTn id="17" dur="200" fill="hold"/>
                                            <p:tgtEl>
                                              <p:spTgt spid="3"/>
                                            </p:tgtEl>
                                            <p:attrNameLst>
                                              <p:attrName>ppt_x</p:attrName>
                                            </p:attrNameLst>
                                          </p:cBhvr>
                                          <p:tavLst>
                                            <p:tav tm="0">
                                              <p:val>
                                                <p:strVal val="1+#ppt_w/2"/>
                                              </p:val>
                                            </p:tav>
                                            <p:tav tm="100000">
                                              <p:val>
                                                <p:strVal val="#ppt_x"/>
                                              </p:val>
                                            </p:tav>
                                          </p:tavLst>
                                        </p:anim>
                                        <p:anim calcmode="lin" valueType="num">
                                          <p:cBhvr additive="base">
                                            <p:cTn id="18" dur="2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101"/>
                                            </p:tgtEl>
                                            <p:attrNameLst>
                                              <p:attrName>style.visibility</p:attrName>
                                            </p:attrNameLst>
                                          </p:cBhvr>
                                          <p:to>
                                            <p:strVal val="visible"/>
                                          </p:to>
                                        </p:set>
                                        <p:anim calcmode="lin" valueType="num">
                                          <p:cBhvr additive="base">
                                            <p:cTn id="22" dur="200" fill="hold"/>
                                            <p:tgtEl>
                                              <p:spTgt spid="101"/>
                                            </p:tgtEl>
                                            <p:attrNameLst>
                                              <p:attrName>ppt_x</p:attrName>
                                            </p:attrNameLst>
                                          </p:cBhvr>
                                          <p:tavLst>
                                            <p:tav tm="0">
                                              <p:val>
                                                <p:strVal val="0-#ppt_w/2"/>
                                              </p:val>
                                            </p:tav>
                                            <p:tav tm="100000">
                                              <p:val>
                                                <p:strVal val="#ppt_x"/>
                                              </p:val>
                                            </p:tav>
                                          </p:tavLst>
                                        </p:anim>
                                        <p:anim calcmode="lin" valueType="num">
                                          <p:cBhvr additive="base">
                                            <p:cTn id="23" dur="200" fill="hold"/>
                                            <p:tgtEl>
                                              <p:spTgt spid="10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200" fill="hold">
                                              <p:stCondLst>
                                                <p:cond delay="0"/>
                                              </p:stCondLst>
                                            </p:cTn>
                                            <p:tgtEl>
                                              <p:spTgt spid="2"/>
                                            </p:tgtEl>
                                            <p:attrNameLst>
                                              <p:attrName>style.visibility</p:attrName>
                                            </p:attrNameLst>
                                          </p:cBhvr>
                                          <p:to>
                                            <p:strVal val="visible"/>
                                          </p:to>
                                        </p:set>
                                        <p:animEffect transition="in" filter="blinds(horizontal)">
                                          <p:cBhvr>
                                            <p:cTn id="2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3" grpId="0"/>
          <p:bldP spid="10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200" fill="hold">
                                              <p:stCondLst>
                                                <p:cond delay="0"/>
                                              </p:stCondLst>
                                            </p:cTn>
                                            <p:tgtEl>
                                              <p:spTgt spid="3"/>
                                            </p:tgtEl>
                                            <p:attrNameLst>
                                              <p:attrName>style.visibility</p:attrName>
                                            </p:attrNameLst>
                                          </p:cBhvr>
                                          <p:to>
                                            <p:strVal val="visible"/>
                                          </p:to>
                                        </p:set>
                                        <p:anim calcmode="lin" valueType="num">
                                          <p:cBhvr additive="base">
                                            <p:cTn id="17" dur="200" fill="hold"/>
                                            <p:tgtEl>
                                              <p:spTgt spid="3"/>
                                            </p:tgtEl>
                                            <p:attrNameLst>
                                              <p:attrName>ppt_x</p:attrName>
                                            </p:attrNameLst>
                                          </p:cBhvr>
                                          <p:tavLst>
                                            <p:tav tm="0">
                                              <p:val>
                                                <p:strVal val="1+#ppt_w/2"/>
                                              </p:val>
                                            </p:tav>
                                            <p:tav tm="100000">
                                              <p:val>
                                                <p:strVal val="#ppt_x"/>
                                              </p:val>
                                            </p:tav>
                                          </p:tavLst>
                                        </p:anim>
                                        <p:anim calcmode="lin" valueType="num">
                                          <p:cBhvr additive="base">
                                            <p:cTn id="18" dur="2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101"/>
                                            </p:tgtEl>
                                            <p:attrNameLst>
                                              <p:attrName>style.visibility</p:attrName>
                                            </p:attrNameLst>
                                          </p:cBhvr>
                                          <p:to>
                                            <p:strVal val="visible"/>
                                          </p:to>
                                        </p:set>
                                        <p:anim calcmode="lin" valueType="num">
                                          <p:cBhvr additive="base">
                                            <p:cTn id="22" dur="200" fill="hold"/>
                                            <p:tgtEl>
                                              <p:spTgt spid="101"/>
                                            </p:tgtEl>
                                            <p:attrNameLst>
                                              <p:attrName>ppt_x</p:attrName>
                                            </p:attrNameLst>
                                          </p:cBhvr>
                                          <p:tavLst>
                                            <p:tav tm="0">
                                              <p:val>
                                                <p:strVal val="0-#ppt_w/2"/>
                                              </p:val>
                                            </p:tav>
                                            <p:tav tm="100000">
                                              <p:val>
                                                <p:strVal val="#ppt_x"/>
                                              </p:val>
                                            </p:tav>
                                          </p:tavLst>
                                        </p:anim>
                                        <p:anim calcmode="lin" valueType="num">
                                          <p:cBhvr additive="base">
                                            <p:cTn id="23" dur="200" fill="hold"/>
                                            <p:tgtEl>
                                              <p:spTgt spid="10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200" fill="hold">
                                              <p:stCondLst>
                                                <p:cond delay="0"/>
                                              </p:stCondLst>
                                            </p:cTn>
                                            <p:tgtEl>
                                              <p:spTgt spid="2"/>
                                            </p:tgtEl>
                                            <p:attrNameLst>
                                              <p:attrName>style.visibility</p:attrName>
                                            </p:attrNameLst>
                                          </p:cBhvr>
                                          <p:to>
                                            <p:strVal val="visible"/>
                                          </p:to>
                                        </p:set>
                                        <p:animEffect transition="in" filter="blinds(horizontal)">
                                          <p:cBhvr>
                                            <p:cTn id="2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3" grpId="0"/>
          <p:bldP spid="101"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数据库设计</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4645660" y="1081405"/>
            <a:ext cx="2901315" cy="398780"/>
          </a:xfrm>
          <a:prstGeom prst="rect">
            <a:avLst/>
          </a:prstGeom>
          <a:noFill/>
        </p:spPr>
        <p:txBody>
          <a:bodyPr wrap="none" rtlCol="0" anchor="t">
            <a:spAutoFit/>
          </a:bodyPr>
          <a:p>
            <a:pPr indent="0" algn="l"/>
            <a:r>
              <a:rPr lang="zh-CN" sz="2000" b="1">
                <a:solidFill>
                  <a:srgbClr val="000000"/>
                </a:solidFill>
                <a:ea typeface="宋体" panose="02010600030101010101" pitchFamily="2" charset="-122"/>
                <a:sym typeface="+mn-ea"/>
              </a:rPr>
              <a:t>基于</a:t>
            </a:r>
            <a:r>
              <a:rPr lang="en-US" sz="2000" b="1">
                <a:solidFill>
                  <a:srgbClr val="000000"/>
                </a:solidFill>
                <a:ea typeface="宋体" panose="02010600030101010101" pitchFamily="2" charset="-122"/>
                <a:sym typeface="+mn-ea"/>
              </a:rPr>
              <a:t>SQLite</a:t>
            </a:r>
            <a:r>
              <a:rPr lang="zh-CN" altLang="en-US" sz="2000" b="1">
                <a:solidFill>
                  <a:srgbClr val="000000"/>
                </a:solidFill>
                <a:ea typeface="宋体" panose="02010600030101010101" pitchFamily="2" charset="-122"/>
                <a:sym typeface="+mn-ea"/>
              </a:rPr>
              <a:t>的数据库引擎</a:t>
            </a:r>
            <a:endParaRPr lang="zh-CN" altLang="en-US" sz="2000" b="1">
              <a:solidFill>
                <a:srgbClr val="000000"/>
              </a:solidFill>
              <a:ea typeface="宋体" panose="02010600030101010101" pitchFamily="2" charset="-122"/>
              <a:sym typeface="+mn-ea"/>
            </a:endParaRPr>
          </a:p>
        </p:txBody>
      </p:sp>
      <p:sp>
        <p:nvSpPr>
          <p:cNvPr id="5" name="文本框 4"/>
          <p:cNvSpPr txBox="1"/>
          <p:nvPr/>
        </p:nvSpPr>
        <p:spPr>
          <a:xfrm>
            <a:off x="2282825" y="1480185"/>
            <a:ext cx="7982585" cy="1337945"/>
          </a:xfrm>
          <a:prstGeom prst="rect">
            <a:avLst/>
          </a:prstGeom>
          <a:noFill/>
        </p:spPr>
        <p:txBody>
          <a:bodyPr wrap="square" rtlCol="0" anchor="t">
            <a:spAutoFit/>
          </a:bodyPr>
          <a:p>
            <a:pPr fontAlgn="auto">
              <a:lnSpc>
                <a:spcPct val="150000"/>
              </a:lnSpc>
            </a:pPr>
            <a:r>
              <a:rPr lang="en-US"/>
              <a:t>        </a:t>
            </a:r>
            <a:r>
              <a:t>SQLite是一个进程内的库，实现了自给自足的、无服务器的、零配置的、事务性的 SQL 数据库引擎。</a:t>
            </a:r>
            <a:r>
              <a:rPr lang="zh-CN"/>
              <a:t>它</a:t>
            </a:r>
            <a:r>
              <a:t>不是一个独立的进程，可以按应用程序需求进行静态或动态连接。SQLite 直接访问其存储文件。</a:t>
            </a:r>
          </a:p>
        </p:txBody>
      </p:sp>
      <p:pic>
        <p:nvPicPr>
          <p:cNvPr id="4" name="图片 3" descr="sqlite04-01[1]"/>
          <p:cNvPicPr>
            <a:picLocks noChangeAspect="1"/>
          </p:cNvPicPr>
          <p:nvPr/>
        </p:nvPicPr>
        <p:blipFill>
          <a:blip r:embed="rId1"/>
          <a:stretch>
            <a:fillRect/>
          </a:stretch>
        </p:blipFill>
        <p:spPr>
          <a:xfrm>
            <a:off x="3327400" y="2987675"/>
            <a:ext cx="5536565" cy="35325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2"/>
                                            </p:tgtEl>
                                            <p:attrNameLst>
                                              <p:attrName>style.visibility</p:attrName>
                                            </p:attrNameLst>
                                          </p:cBhvr>
                                          <p:to>
                                            <p:strVal val="visible"/>
                                          </p:to>
                                        </p:set>
                                        <p:anim calcmode="lin" valueType="num">
                                          <p:cBhvr additive="base">
                                            <p:cTn id="17" dur="200" fill="hold"/>
                                            <p:tgtEl>
                                              <p:spTgt spid="2"/>
                                            </p:tgtEl>
                                            <p:attrNameLst>
                                              <p:attrName>ppt_x</p:attrName>
                                            </p:attrNameLst>
                                          </p:cBhvr>
                                          <p:tavLst>
                                            <p:tav tm="0">
                                              <p:val>
                                                <p:strVal val="0-#ppt_w/2"/>
                                              </p:val>
                                            </p:tav>
                                            <p:tav tm="100000">
                                              <p:val>
                                                <p:strVal val="#ppt_x"/>
                                              </p:val>
                                            </p:tav>
                                          </p:tavLst>
                                        </p:anim>
                                        <p:anim calcmode="lin" valueType="num">
                                          <p:cBhvr additive="base">
                                            <p:cTn id="18" dur="2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200" fill="hold">
                                              <p:stCondLst>
                                                <p:cond delay="0"/>
                                              </p:stCondLst>
                                            </p:cTn>
                                            <p:tgtEl>
                                              <p:spTgt spid="4"/>
                                            </p:tgtEl>
                                            <p:attrNameLst>
                                              <p:attrName>style.visibility</p:attrName>
                                            </p:attrNameLst>
                                          </p:cBhvr>
                                          <p:to>
                                            <p:strVal val="visible"/>
                                          </p:to>
                                        </p:set>
                                        <p:animEffect transition="in" filter="blinds(horizontal)">
                                          <p:cBhvr>
                                            <p:cTn id="27"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2"/>
                                            </p:tgtEl>
                                            <p:attrNameLst>
                                              <p:attrName>style.visibility</p:attrName>
                                            </p:attrNameLst>
                                          </p:cBhvr>
                                          <p:to>
                                            <p:strVal val="visible"/>
                                          </p:to>
                                        </p:set>
                                        <p:anim calcmode="lin" valueType="num">
                                          <p:cBhvr additive="base">
                                            <p:cTn id="17" dur="200" fill="hold"/>
                                            <p:tgtEl>
                                              <p:spTgt spid="2"/>
                                            </p:tgtEl>
                                            <p:attrNameLst>
                                              <p:attrName>ppt_x</p:attrName>
                                            </p:attrNameLst>
                                          </p:cBhvr>
                                          <p:tavLst>
                                            <p:tav tm="0">
                                              <p:val>
                                                <p:strVal val="0-#ppt_w/2"/>
                                              </p:val>
                                            </p:tav>
                                            <p:tav tm="100000">
                                              <p:val>
                                                <p:strVal val="#ppt_x"/>
                                              </p:val>
                                            </p:tav>
                                          </p:tavLst>
                                        </p:anim>
                                        <p:anim calcmode="lin" valueType="num">
                                          <p:cBhvr additive="base">
                                            <p:cTn id="18" dur="2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200" fill="hold">
                                              <p:stCondLst>
                                                <p:cond delay="0"/>
                                              </p:stCondLst>
                                            </p:cTn>
                                            <p:tgtEl>
                                              <p:spTgt spid="4"/>
                                            </p:tgtEl>
                                            <p:attrNameLst>
                                              <p:attrName>style.visibility</p:attrName>
                                            </p:attrNameLst>
                                          </p:cBhvr>
                                          <p:to>
                                            <p:strVal val="visible"/>
                                          </p:to>
                                        </p:set>
                                        <p:animEffect transition="in" filter="blinds(horizontal)">
                                          <p:cBhvr>
                                            <p:cTn id="27"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P spid="5"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搜索技术</a:t>
            </a:r>
            <a:endParaRPr 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2269490" y="1572895"/>
            <a:ext cx="7917180" cy="1337945"/>
          </a:xfrm>
          <a:prstGeom prst="rect">
            <a:avLst/>
          </a:prstGeom>
          <a:noFill/>
        </p:spPr>
        <p:txBody>
          <a:bodyPr wrap="square" rtlCol="0" anchor="t">
            <a:spAutoFit/>
          </a:bodyPr>
          <a:p>
            <a:pPr fontAlgn="auto">
              <a:lnSpc>
                <a:spcPct val="150000"/>
              </a:lnSpc>
            </a:pPr>
            <a:r>
              <a:rPr lang="en-US" altLang="zh-CN"/>
              <a:t>        </a:t>
            </a:r>
            <a:r>
              <a:rPr lang="zh-CN" altLang="en-US"/>
              <a:t>核心思想：在匹配过程中，模式串并不被要求一定要按从左向右进行比较还是从右向左进行比较，它在发现不匹配时，算法能跳过尽可能多的字符以进行下一步的匹配，从而提高了匹配效率。</a:t>
            </a:r>
            <a:endParaRPr lang="zh-CN" altLang="en-US"/>
          </a:p>
        </p:txBody>
      </p:sp>
      <p:sp>
        <p:nvSpPr>
          <p:cNvPr id="4" name="文本框 3"/>
          <p:cNvSpPr txBox="1"/>
          <p:nvPr/>
        </p:nvSpPr>
        <p:spPr>
          <a:xfrm>
            <a:off x="4511040" y="1127125"/>
            <a:ext cx="3760470" cy="398780"/>
          </a:xfrm>
          <a:prstGeom prst="rect">
            <a:avLst/>
          </a:prstGeom>
          <a:noFill/>
        </p:spPr>
        <p:txBody>
          <a:bodyPr wrap="square" rtlCol="0" anchor="t">
            <a:spAutoFit/>
          </a:bodyPr>
          <a:p>
            <a:pPr indent="0"/>
            <a:r>
              <a:rPr lang="zh-CN" sz="2000" b="1">
                <a:solidFill>
                  <a:srgbClr val="000000"/>
                </a:solidFill>
                <a:ea typeface="宋体" panose="02010600030101010101" pitchFamily="2" charset="-122"/>
                <a:sym typeface="+mn-ea"/>
              </a:rPr>
              <a:t>基于</a:t>
            </a:r>
            <a:r>
              <a:rPr lang="en-US" altLang="zh-CN" sz="2000" b="1">
                <a:solidFill>
                  <a:srgbClr val="000000"/>
                </a:solidFill>
                <a:ea typeface="宋体" panose="02010600030101010101" pitchFamily="2" charset="-122"/>
                <a:sym typeface="+mn-ea"/>
              </a:rPr>
              <a:t>Sunday</a:t>
            </a:r>
            <a:r>
              <a:rPr lang="zh-CN" altLang="en-US" sz="2000" b="1">
                <a:solidFill>
                  <a:srgbClr val="000000"/>
                </a:solidFill>
                <a:ea typeface="宋体" panose="02010600030101010101" pitchFamily="2" charset="-122"/>
                <a:sym typeface="+mn-ea"/>
              </a:rPr>
              <a:t>算法的模式匹配</a:t>
            </a:r>
            <a:r>
              <a:rPr lang="zh-CN" sz="2000" b="1">
                <a:solidFill>
                  <a:srgbClr val="000000"/>
                </a:solidFill>
                <a:ea typeface="宋体" panose="02010600030101010101" pitchFamily="2" charset="-122"/>
                <a:sym typeface="+mn-ea"/>
              </a:rPr>
              <a:t>技术</a:t>
            </a:r>
            <a:endParaRPr lang="zh-CN" altLang="en-US" sz="2000" b="1">
              <a:solidFill>
                <a:srgbClr val="000000"/>
              </a:solidFill>
              <a:ea typeface="宋体" panose="02010600030101010101" pitchFamily="2" charset="-122"/>
              <a:sym typeface="+mn-ea"/>
            </a:endParaRPr>
          </a:p>
        </p:txBody>
      </p:sp>
      <p:pic>
        <p:nvPicPr>
          <p:cNvPr id="7" name="图片 -2147482461" descr="IMG_256"/>
          <p:cNvPicPr>
            <a:picLocks noChangeAspect="1"/>
          </p:cNvPicPr>
          <p:nvPr/>
        </p:nvPicPr>
        <p:blipFill>
          <a:blip r:embed="rId1"/>
          <a:stretch>
            <a:fillRect/>
          </a:stretch>
        </p:blipFill>
        <p:spPr>
          <a:xfrm>
            <a:off x="2969895" y="3174365"/>
            <a:ext cx="6517005" cy="1536065"/>
          </a:xfrm>
          <a:prstGeom prst="rect">
            <a:avLst/>
          </a:prstGeom>
          <a:noFill/>
          <a:ln w="9525">
            <a:noFill/>
          </a:ln>
        </p:spPr>
      </p:pic>
      <p:pic>
        <p:nvPicPr>
          <p:cNvPr id="3" name="图片 -2147482459" descr="IMG_258"/>
          <p:cNvPicPr>
            <a:picLocks noChangeAspect="1"/>
          </p:cNvPicPr>
          <p:nvPr/>
        </p:nvPicPr>
        <p:blipFill>
          <a:blip r:embed="rId2"/>
          <a:stretch>
            <a:fillRect/>
          </a:stretch>
        </p:blipFill>
        <p:spPr>
          <a:xfrm>
            <a:off x="2969895" y="4929505"/>
            <a:ext cx="6517005" cy="14541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4"/>
                                            </p:tgtEl>
                                            <p:attrNameLst>
                                              <p:attrName>style.visibility</p:attrName>
                                            </p:attrNameLst>
                                          </p:cBhvr>
                                          <p:to>
                                            <p:strVal val="visible"/>
                                          </p:to>
                                        </p:set>
                                        <p:anim calcmode="lin" valueType="num">
                                          <p:cBhvr additive="base">
                                            <p:cTn id="17" dur="200" fill="hold"/>
                                            <p:tgtEl>
                                              <p:spTgt spid="4"/>
                                            </p:tgtEl>
                                            <p:attrNameLst>
                                              <p:attrName>ppt_x</p:attrName>
                                            </p:attrNameLst>
                                          </p:cBhvr>
                                          <p:tavLst>
                                            <p:tav tm="0">
                                              <p:val>
                                                <p:strVal val="0-#ppt_w/2"/>
                                              </p:val>
                                            </p:tav>
                                            <p:tav tm="100000">
                                              <p:val>
                                                <p:strVal val="#ppt_x"/>
                                              </p:val>
                                            </p:tav>
                                          </p:tavLst>
                                        </p:anim>
                                        <p:anim calcmode="lin" valueType="num">
                                          <p:cBhvr additive="base">
                                            <p:cTn id="18" dur="2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2"/>
                                            </p:tgtEl>
                                            <p:attrNameLst>
                                              <p:attrName>style.visibility</p:attrName>
                                            </p:attrNameLst>
                                          </p:cBhvr>
                                          <p:to>
                                            <p:strVal val="visible"/>
                                          </p:to>
                                        </p:set>
                                        <p:anim calcmode="lin" valueType="num">
                                          <p:cBhvr additive="base">
                                            <p:cTn id="22" dur="200" fill="hold"/>
                                            <p:tgtEl>
                                              <p:spTgt spid="2"/>
                                            </p:tgtEl>
                                            <p:attrNameLst>
                                              <p:attrName>ppt_x</p:attrName>
                                            </p:attrNameLst>
                                          </p:cBhvr>
                                          <p:tavLst>
                                            <p:tav tm="0">
                                              <p:val>
                                                <p:strVal val="0-#ppt_w/2"/>
                                              </p:val>
                                            </p:tav>
                                            <p:tav tm="100000">
                                              <p:val>
                                                <p:strVal val="#ppt_x"/>
                                              </p:val>
                                            </p:tav>
                                          </p:tavLst>
                                        </p:anim>
                                        <p:anim calcmode="lin" valueType="num">
                                          <p:cBhvr additive="base">
                                            <p:cTn id="23" dur="2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200" fill="hold">
                                              <p:stCondLst>
                                                <p:cond delay="0"/>
                                              </p:stCondLst>
                                            </p:cTn>
                                            <p:tgtEl>
                                              <p:spTgt spid="7"/>
                                            </p:tgtEl>
                                            <p:attrNameLst>
                                              <p:attrName>style.visibility</p:attrName>
                                            </p:attrNameLst>
                                          </p:cBhvr>
                                          <p:to>
                                            <p:strVal val="visible"/>
                                          </p:to>
                                        </p:set>
                                        <p:animEffect transition="in" filter="blinds(horizontal)">
                                          <p:cBhvr>
                                            <p:cTn id="27" dur="200"/>
                                            <p:tgtEl>
                                              <p:spTgt spid="7"/>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200" fill="hold">
                                              <p:stCondLst>
                                                <p:cond delay="0"/>
                                              </p:stCondLst>
                                            </p:cTn>
                                            <p:tgtEl>
                                              <p:spTgt spid="3"/>
                                            </p:tgtEl>
                                            <p:attrNameLst>
                                              <p:attrName>style.visibility</p:attrName>
                                            </p:attrNameLst>
                                          </p:cBhvr>
                                          <p:to>
                                            <p:strVal val="visible"/>
                                          </p:to>
                                        </p:set>
                                        <p:animEffect transition="in" filter="blinds(horizontal)">
                                          <p:cBhvr>
                                            <p:cTn id="31"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4" grpId="0"/>
          <p:bldP spid="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4"/>
                                            </p:tgtEl>
                                            <p:attrNameLst>
                                              <p:attrName>style.visibility</p:attrName>
                                            </p:attrNameLst>
                                          </p:cBhvr>
                                          <p:to>
                                            <p:strVal val="visible"/>
                                          </p:to>
                                        </p:set>
                                        <p:anim calcmode="lin" valueType="num">
                                          <p:cBhvr additive="base">
                                            <p:cTn id="17" dur="200" fill="hold"/>
                                            <p:tgtEl>
                                              <p:spTgt spid="4"/>
                                            </p:tgtEl>
                                            <p:attrNameLst>
                                              <p:attrName>ppt_x</p:attrName>
                                            </p:attrNameLst>
                                          </p:cBhvr>
                                          <p:tavLst>
                                            <p:tav tm="0">
                                              <p:val>
                                                <p:strVal val="0-#ppt_w/2"/>
                                              </p:val>
                                            </p:tav>
                                            <p:tav tm="100000">
                                              <p:val>
                                                <p:strVal val="#ppt_x"/>
                                              </p:val>
                                            </p:tav>
                                          </p:tavLst>
                                        </p:anim>
                                        <p:anim calcmode="lin" valueType="num">
                                          <p:cBhvr additive="base">
                                            <p:cTn id="18" dur="2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2"/>
                                            </p:tgtEl>
                                            <p:attrNameLst>
                                              <p:attrName>style.visibility</p:attrName>
                                            </p:attrNameLst>
                                          </p:cBhvr>
                                          <p:to>
                                            <p:strVal val="visible"/>
                                          </p:to>
                                        </p:set>
                                        <p:anim calcmode="lin" valueType="num">
                                          <p:cBhvr additive="base">
                                            <p:cTn id="22" dur="200" fill="hold"/>
                                            <p:tgtEl>
                                              <p:spTgt spid="2"/>
                                            </p:tgtEl>
                                            <p:attrNameLst>
                                              <p:attrName>ppt_x</p:attrName>
                                            </p:attrNameLst>
                                          </p:cBhvr>
                                          <p:tavLst>
                                            <p:tav tm="0">
                                              <p:val>
                                                <p:strVal val="0-#ppt_w/2"/>
                                              </p:val>
                                            </p:tav>
                                            <p:tav tm="100000">
                                              <p:val>
                                                <p:strVal val="#ppt_x"/>
                                              </p:val>
                                            </p:tav>
                                          </p:tavLst>
                                        </p:anim>
                                        <p:anim calcmode="lin" valueType="num">
                                          <p:cBhvr additive="base">
                                            <p:cTn id="23" dur="2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200" fill="hold">
                                              <p:stCondLst>
                                                <p:cond delay="0"/>
                                              </p:stCondLst>
                                            </p:cTn>
                                            <p:tgtEl>
                                              <p:spTgt spid="7"/>
                                            </p:tgtEl>
                                            <p:attrNameLst>
                                              <p:attrName>style.visibility</p:attrName>
                                            </p:attrNameLst>
                                          </p:cBhvr>
                                          <p:to>
                                            <p:strVal val="visible"/>
                                          </p:to>
                                        </p:set>
                                        <p:animEffect transition="in" filter="blinds(horizontal)">
                                          <p:cBhvr>
                                            <p:cTn id="27" dur="200"/>
                                            <p:tgtEl>
                                              <p:spTgt spid="7"/>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200" fill="hold">
                                              <p:stCondLst>
                                                <p:cond delay="0"/>
                                              </p:stCondLst>
                                            </p:cTn>
                                            <p:tgtEl>
                                              <p:spTgt spid="3"/>
                                            </p:tgtEl>
                                            <p:attrNameLst>
                                              <p:attrName>style.visibility</p:attrName>
                                            </p:attrNameLst>
                                          </p:cBhvr>
                                          <p:to>
                                            <p:strVal val="visible"/>
                                          </p:to>
                                        </p:set>
                                        <p:animEffect transition="in" filter="blinds(horizontal)">
                                          <p:cBhvr>
                                            <p:cTn id="31"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4" grpId="0"/>
          <p:bldP spid="2"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搜索技术</a:t>
            </a:r>
            <a:endParaRPr 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4603115" y="1313815"/>
            <a:ext cx="4666615" cy="398780"/>
          </a:xfrm>
          <a:prstGeom prst="rect">
            <a:avLst/>
          </a:prstGeom>
          <a:noFill/>
          <a:ln w="9525">
            <a:noFill/>
          </a:ln>
        </p:spPr>
        <p:txBody>
          <a:bodyPr wrap="square">
            <a:spAutoFit/>
          </a:bodyPr>
          <a:p>
            <a:pPr indent="0"/>
            <a:r>
              <a:rPr lang="zh-CN" sz="2000" b="1">
                <a:solidFill>
                  <a:srgbClr val="000000"/>
                </a:solidFill>
                <a:ea typeface="宋体" panose="02010600030101010101" pitchFamily="2" charset="-122"/>
              </a:rPr>
              <a:t>基于模糊搜索的以图搜图技术</a:t>
            </a:r>
            <a:endParaRPr lang="zh-CN" sz="2000" b="1">
              <a:solidFill>
                <a:srgbClr val="000000"/>
              </a:solidFill>
              <a:ea typeface="宋体" panose="02010600030101010101" pitchFamily="2" charset="-122"/>
            </a:endParaRPr>
          </a:p>
        </p:txBody>
      </p:sp>
      <p:sp>
        <p:nvSpPr>
          <p:cNvPr id="5" name="文本框 4"/>
          <p:cNvSpPr txBox="1"/>
          <p:nvPr/>
        </p:nvSpPr>
        <p:spPr>
          <a:xfrm>
            <a:off x="2429510" y="1757680"/>
            <a:ext cx="7727950" cy="1337945"/>
          </a:xfrm>
          <a:prstGeom prst="rect">
            <a:avLst/>
          </a:prstGeom>
          <a:noFill/>
          <a:ln w="9525">
            <a:noFill/>
          </a:ln>
        </p:spPr>
        <p:txBody>
          <a:bodyPr wrap="square">
            <a:spAutoFit/>
          </a:bodyPr>
          <a:p>
            <a:pPr indent="0" fontAlgn="auto">
              <a:lnSpc>
                <a:spcPct val="150000"/>
              </a:lnSpc>
            </a:pPr>
            <a:r>
              <a:rPr lang="en-US" altLang="zh-CN" b="0">
                <a:solidFill>
                  <a:srgbClr val="000000"/>
                </a:solidFill>
                <a:latin typeface="+mj-ea"/>
                <a:ea typeface="+mj-ea"/>
                <a:cs typeface="+mj-ea"/>
              </a:rPr>
              <a:t>    </a:t>
            </a:r>
            <a:r>
              <a:rPr lang="zh-CN" b="0">
                <a:solidFill>
                  <a:srgbClr val="000000"/>
                </a:solidFill>
                <a:latin typeface="+mj-ea"/>
                <a:ea typeface="+mj-ea"/>
                <a:cs typeface="+mj-ea"/>
              </a:rPr>
              <a:t>核心思想：根据原始图片的颜色分布、几何形状、纹理等视觉特征，预先对原始图片进行加工处理，使图片特征更加显著，以“迎合”以图搜图的算法，改善搜索效果。</a:t>
            </a:r>
            <a:endParaRPr lang="zh-CN" altLang="en-US" b="0">
              <a:solidFill>
                <a:srgbClr val="000000"/>
              </a:solidFill>
              <a:latin typeface="+mj-ea"/>
              <a:ea typeface="+mj-ea"/>
              <a:cs typeface="+mj-ea"/>
            </a:endParaRPr>
          </a:p>
        </p:txBody>
      </p:sp>
      <p:pic>
        <p:nvPicPr>
          <p:cNvPr id="6" name="图片 -2147482442" descr="nff4lqrkdf[1]"/>
          <p:cNvPicPr>
            <a:picLocks noChangeAspect="1"/>
          </p:cNvPicPr>
          <p:nvPr/>
        </p:nvPicPr>
        <p:blipFill>
          <a:blip r:embed="rId1"/>
          <a:stretch>
            <a:fillRect/>
          </a:stretch>
        </p:blipFill>
        <p:spPr>
          <a:xfrm>
            <a:off x="6175375" y="3591560"/>
            <a:ext cx="4662170" cy="1885315"/>
          </a:xfrm>
          <a:prstGeom prst="rect">
            <a:avLst/>
          </a:prstGeom>
          <a:noFill/>
          <a:ln w="9525">
            <a:noFill/>
          </a:ln>
        </p:spPr>
      </p:pic>
      <p:pic>
        <p:nvPicPr>
          <p:cNvPr id="2" name="图片 -2147482452" descr="bqte9eb7ho[1]"/>
          <p:cNvPicPr>
            <a:picLocks noChangeAspect="1"/>
          </p:cNvPicPr>
          <p:nvPr/>
        </p:nvPicPr>
        <p:blipFill>
          <a:blip r:embed="rId2"/>
          <a:stretch>
            <a:fillRect/>
          </a:stretch>
        </p:blipFill>
        <p:spPr>
          <a:xfrm>
            <a:off x="1393190" y="3435985"/>
            <a:ext cx="4044315" cy="2040890"/>
          </a:xfrm>
          <a:prstGeom prst="rect">
            <a:avLst/>
          </a:prstGeom>
          <a:noFill/>
          <a:ln w="9525">
            <a:noFill/>
          </a:ln>
        </p:spPr>
      </p:pic>
      <p:pic>
        <p:nvPicPr>
          <p:cNvPr id="4" name="图片 -2147482436" descr="ane47m3o3w[1]"/>
          <p:cNvPicPr>
            <a:picLocks noChangeAspect="1"/>
          </p:cNvPicPr>
          <p:nvPr/>
        </p:nvPicPr>
        <p:blipFill>
          <a:blip r:embed="rId3"/>
          <a:srcRect l="42959" r="43651"/>
          <a:stretch>
            <a:fillRect/>
          </a:stretch>
        </p:blipFill>
        <p:spPr>
          <a:xfrm>
            <a:off x="5437505" y="3707130"/>
            <a:ext cx="737870" cy="17697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200" fill="hold">
                                              <p:stCondLst>
                                                <p:cond delay="0"/>
                                              </p:stCondLst>
                                            </p:cTn>
                                            <p:tgtEl>
                                              <p:spTgt spid="3"/>
                                            </p:tgtEl>
                                            <p:attrNameLst>
                                              <p:attrName>style.visibility</p:attrName>
                                            </p:attrNameLst>
                                          </p:cBhvr>
                                          <p:to>
                                            <p:strVal val="visible"/>
                                          </p:to>
                                        </p:set>
                                        <p:anim calcmode="lin" valueType="num">
                                          <p:cBhvr additive="base">
                                            <p:cTn id="17" dur="200" fill="hold"/>
                                            <p:tgtEl>
                                              <p:spTgt spid="3"/>
                                            </p:tgtEl>
                                            <p:attrNameLst>
                                              <p:attrName>ppt_x</p:attrName>
                                            </p:attrNameLst>
                                          </p:cBhvr>
                                          <p:tavLst>
                                            <p:tav tm="0">
                                              <p:val>
                                                <p:strVal val="1+#ppt_w/2"/>
                                              </p:val>
                                            </p:tav>
                                            <p:tav tm="100000">
                                              <p:val>
                                                <p:strVal val="#ppt_x"/>
                                              </p:val>
                                            </p:tav>
                                          </p:tavLst>
                                        </p:anim>
                                        <p:anim calcmode="lin" valueType="num">
                                          <p:cBhvr additive="base">
                                            <p:cTn id="18" dur="2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200"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1+#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200" fill="hold">
                                              <p:stCondLst>
                                                <p:cond delay="0"/>
                                              </p:stCondLst>
                                            </p:cTn>
                                            <p:tgtEl>
                                              <p:spTgt spid="2"/>
                                            </p:tgtEl>
                                            <p:attrNameLst>
                                              <p:attrName>style.visibility</p:attrName>
                                            </p:attrNameLst>
                                          </p:cBhvr>
                                          <p:to>
                                            <p:strVal val="visible"/>
                                          </p:to>
                                        </p:set>
                                        <p:animEffect transition="in" filter="blinds(horizontal)">
                                          <p:cBhvr>
                                            <p:cTn id="27" dur="200"/>
                                            <p:tgtEl>
                                              <p:spTgt spid="2"/>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200" fill="hold">
                                              <p:stCondLst>
                                                <p:cond delay="0"/>
                                              </p:stCondLst>
                                            </p:cTn>
                                            <p:tgtEl>
                                              <p:spTgt spid="4"/>
                                            </p:tgtEl>
                                            <p:attrNameLst>
                                              <p:attrName>style.visibility</p:attrName>
                                            </p:attrNameLst>
                                          </p:cBhvr>
                                          <p:to>
                                            <p:strVal val="visible"/>
                                          </p:to>
                                        </p:set>
                                        <p:animEffect transition="in" filter="blinds(horizontal)">
                                          <p:cBhvr>
                                            <p:cTn id="31" dur="200"/>
                                            <p:tgtEl>
                                              <p:spTgt spid="4"/>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00" fill="hold">
                                              <p:stCondLst>
                                                <p:cond delay="0"/>
                                              </p:stCondLst>
                                            </p:cTn>
                                            <p:tgtEl>
                                              <p:spTgt spid="6"/>
                                            </p:tgtEl>
                                            <p:attrNameLst>
                                              <p:attrName>style.visibility</p:attrName>
                                            </p:attrNameLst>
                                          </p:cBhvr>
                                          <p:to>
                                            <p:strVal val="visible"/>
                                          </p:to>
                                        </p:set>
                                        <p:animEffect transition="in" filter="blinds(horizontal)">
                                          <p:cBhvr>
                                            <p:cTn id="35"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3"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200" fill="hold">
                                              <p:stCondLst>
                                                <p:cond delay="0"/>
                                              </p:stCondLst>
                                            </p:cTn>
                                            <p:tgtEl>
                                              <p:spTgt spid="3"/>
                                            </p:tgtEl>
                                            <p:attrNameLst>
                                              <p:attrName>style.visibility</p:attrName>
                                            </p:attrNameLst>
                                          </p:cBhvr>
                                          <p:to>
                                            <p:strVal val="visible"/>
                                          </p:to>
                                        </p:set>
                                        <p:anim calcmode="lin" valueType="num">
                                          <p:cBhvr additive="base">
                                            <p:cTn id="17" dur="200" fill="hold"/>
                                            <p:tgtEl>
                                              <p:spTgt spid="3"/>
                                            </p:tgtEl>
                                            <p:attrNameLst>
                                              <p:attrName>ppt_x</p:attrName>
                                            </p:attrNameLst>
                                          </p:cBhvr>
                                          <p:tavLst>
                                            <p:tav tm="0">
                                              <p:val>
                                                <p:strVal val="1+#ppt_w/2"/>
                                              </p:val>
                                            </p:tav>
                                            <p:tav tm="100000">
                                              <p:val>
                                                <p:strVal val="#ppt_x"/>
                                              </p:val>
                                            </p:tav>
                                          </p:tavLst>
                                        </p:anim>
                                        <p:anim calcmode="lin" valueType="num">
                                          <p:cBhvr additive="base">
                                            <p:cTn id="18" dur="2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200"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1+#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3" presetClass="entr" presetSubtype="10" fill="hold" nodeType="afterEffect">
                                      <p:stCondLst>
                                        <p:cond delay="0"/>
                                      </p:stCondLst>
                                      <p:childTnLst>
                                        <p:set>
                                          <p:cBhvr>
                                            <p:cTn id="26" dur="200" fill="hold">
                                              <p:stCondLst>
                                                <p:cond delay="0"/>
                                              </p:stCondLst>
                                            </p:cTn>
                                            <p:tgtEl>
                                              <p:spTgt spid="2"/>
                                            </p:tgtEl>
                                            <p:attrNameLst>
                                              <p:attrName>style.visibility</p:attrName>
                                            </p:attrNameLst>
                                          </p:cBhvr>
                                          <p:to>
                                            <p:strVal val="visible"/>
                                          </p:to>
                                        </p:set>
                                        <p:animEffect transition="in" filter="blinds(horizontal)">
                                          <p:cBhvr>
                                            <p:cTn id="27" dur="200"/>
                                            <p:tgtEl>
                                              <p:spTgt spid="2"/>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200" fill="hold">
                                              <p:stCondLst>
                                                <p:cond delay="0"/>
                                              </p:stCondLst>
                                            </p:cTn>
                                            <p:tgtEl>
                                              <p:spTgt spid="4"/>
                                            </p:tgtEl>
                                            <p:attrNameLst>
                                              <p:attrName>style.visibility</p:attrName>
                                            </p:attrNameLst>
                                          </p:cBhvr>
                                          <p:to>
                                            <p:strVal val="visible"/>
                                          </p:to>
                                        </p:set>
                                        <p:animEffect transition="in" filter="blinds(horizontal)">
                                          <p:cBhvr>
                                            <p:cTn id="31" dur="200"/>
                                            <p:tgtEl>
                                              <p:spTgt spid="4"/>
                                            </p:tgtEl>
                                          </p:cBhvr>
                                        </p:animEffect>
                                      </p:childTnLst>
                                    </p:cTn>
                                  </p:par>
                                </p:childTnLst>
                              </p:cTn>
                            </p:par>
                            <p:par>
                              <p:cTn id="32" fill="hold">
                                <p:stCondLst>
                                  <p:cond delay="3000"/>
                                </p:stCondLst>
                                <p:childTnLst>
                                  <p:par>
                                    <p:cTn id="33" presetID="3" presetClass="entr" presetSubtype="10" fill="hold" nodeType="afterEffect">
                                      <p:stCondLst>
                                        <p:cond delay="0"/>
                                      </p:stCondLst>
                                      <p:childTnLst>
                                        <p:set>
                                          <p:cBhvr>
                                            <p:cTn id="34" dur="100" fill="hold">
                                              <p:stCondLst>
                                                <p:cond delay="0"/>
                                              </p:stCondLst>
                                            </p:cTn>
                                            <p:tgtEl>
                                              <p:spTgt spid="6"/>
                                            </p:tgtEl>
                                            <p:attrNameLst>
                                              <p:attrName>style.visibility</p:attrName>
                                            </p:attrNameLst>
                                          </p:cBhvr>
                                          <p:to>
                                            <p:strVal val="visible"/>
                                          </p:to>
                                        </p:set>
                                        <p:animEffect transition="in" filter="blinds(horizontal)">
                                          <p:cBhvr>
                                            <p:cTn id="35"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3" grpId="0"/>
          <p:bldP spid="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6200000">
            <a:off x="644651" y="525424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6200000">
            <a:off x="2078817" y="6403894"/>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16200000">
            <a:off x="3817256" y="5935311"/>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6200000">
            <a:off x="4925647" y="6645920"/>
            <a:ext cx="1947513" cy="194751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6200000">
            <a:off x="1746036" y="3977999"/>
            <a:ext cx="2606873" cy="260687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6200000">
            <a:off x="-208096" y="4762428"/>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6200000">
            <a:off x="6635340" y="6243404"/>
            <a:ext cx="1130239" cy="1130239"/>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6200000">
            <a:off x="7357899" y="5524708"/>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6200000">
            <a:off x="7991706" y="6582879"/>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6200000">
            <a:off x="9125925" y="4862025"/>
            <a:ext cx="1894088" cy="189408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6200000">
            <a:off x="10510752" y="5474419"/>
            <a:ext cx="1894088" cy="189408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6200000">
            <a:off x="5908155" y="567101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6200000">
            <a:off x="6480603" y="6497251"/>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6200000">
            <a:off x="5838946" y="6858047"/>
            <a:ext cx="334678" cy="3346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6200000">
            <a:off x="5711165" y="5089878"/>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6200000">
            <a:off x="7090639" y="5089877"/>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6200000">
            <a:off x="1294480" y="3601826"/>
            <a:ext cx="1656813" cy="165681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1142816"/>
            <a:ext cx="12192000" cy="1415219"/>
          </a:xfrm>
          <a:custGeom>
            <a:avLst/>
            <a:gdLst>
              <a:gd name="connsiteX0" fmla="*/ 0 w 9144000"/>
              <a:gd name="connsiteY0" fmla="*/ 472630 h 1415219"/>
              <a:gd name="connsiteX1" fmla="*/ 2712720 w 9144000"/>
              <a:gd name="connsiteY1" fmla="*/ 1295590 h 1415219"/>
              <a:gd name="connsiteX2" fmla="*/ 4632960 w 9144000"/>
              <a:gd name="connsiteY2" fmla="*/ 190 h 1415219"/>
              <a:gd name="connsiteX3" fmla="*/ 7299960 w 9144000"/>
              <a:gd name="connsiteY3" fmla="*/ 1402270 h 1415219"/>
              <a:gd name="connsiteX4" fmla="*/ 9144000 w 9144000"/>
              <a:gd name="connsiteY4" fmla="*/ 579310 h 141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415219">
                <a:moveTo>
                  <a:pt x="0" y="472630"/>
                </a:moveTo>
                <a:cubicBezTo>
                  <a:pt x="970280" y="923480"/>
                  <a:pt x="1940560" y="1374330"/>
                  <a:pt x="2712720" y="1295590"/>
                </a:cubicBezTo>
                <a:cubicBezTo>
                  <a:pt x="3484880" y="1216850"/>
                  <a:pt x="3868420" y="-17590"/>
                  <a:pt x="4632960" y="190"/>
                </a:cubicBezTo>
                <a:cubicBezTo>
                  <a:pt x="5397500" y="17970"/>
                  <a:pt x="6548120" y="1305750"/>
                  <a:pt x="7299960" y="1402270"/>
                </a:cubicBezTo>
                <a:cubicBezTo>
                  <a:pt x="8051800" y="1498790"/>
                  <a:pt x="8597900" y="1039050"/>
                  <a:pt x="9144000" y="57931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612549" y="1760609"/>
            <a:ext cx="544059" cy="5440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808659" y="2305082"/>
            <a:ext cx="544059" cy="5440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500769" y="794846"/>
            <a:ext cx="544059" cy="544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670008" y="1760844"/>
            <a:ext cx="544059" cy="5440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072724" y="989672"/>
            <a:ext cx="2843117" cy="583565"/>
          </a:xfrm>
          <a:prstGeom prst="rect">
            <a:avLst/>
          </a:prstGeom>
        </p:spPr>
        <p:txBody>
          <a:bodyPr wrap="square">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项目介绍</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矩形 25"/>
          <p:cNvSpPr/>
          <p:nvPr/>
        </p:nvSpPr>
        <p:spPr>
          <a:xfrm>
            <a:off x="3202275" y="2976230"/>
            <a:ext cx="2843117" cy="583565"/>
          </a:xfrm>
          <a:prstGeom prst="rect">
            <a:avLst/>
          </a:prstGeom>
        </p:spPr>
        <p:txBody>
          <a:bodyPr wrap="square">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核心问题</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p:cNvSpPr/>
          <p:nvPr/>
        </p:nvSpPr>
        <p:spPr>
          <a:xfrm>
            <a:off x="4925959" y="211260"/>
            <a:ext cx="2843117" cy="583565"/>
          </a:xfrm>
          <a:prstGeom prst="rect">
            <a:avLst/>
          </a:prstGeom>
        </p:spPr>
        <p:txBody>
          <a:bodyPr wrap="square">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实现方案</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p:cNvSpPr/>
          <p:nvPr/>
        </p:nvSpPr>
        <p:spPr>
          <a:xfrm>
            <a:off x="9422503" y="1339439"/>
            <a:ext cx="2843117" cy="583565"/>
          </a:xfrm>
          <a:prstGeom prst="rect">
            <a:avLst/>
          </a:prstGeom>
        </p:spPr>
        <p:txBody>
          <a:bodyPr wrap="square">
            <a:spAutoFit/>
          </a:bodyPr>
          <a:lstStyle/>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系统演示</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椭圆 18"/>
          <p:cNvSpPr/>
          <p:nvPr/>
        </p:nvSpPr>
        <p:spPr>
          <a:xfrm>
            <a:off x="10070749" y="2102874"/>
            <a:ext cx="544059" cy="5440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nvSpPr>
        <p:spPr>
          <a:xfrm>
            <a:off x="7090148" y="2434814"/>
            <a:ext cx="2843117" cy="583565"/>
          </a:xfrm>
          <a:prstGeom prst="rect">
            <a:avLst/>
          </a:prstGeom>
        </p:spPr>
        <p:txBody>
          <a:bodyPr wrap="square">
            <a:spAutoFit/>
          </a:bodyPr>
          <a:p>
            <a:r>
              <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技术纲领</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36000">
                                      <p:stCondLst>
                                        <p:cond delay="0"/>
                                      </p:stCondLst>
                                      <p:childTnLst>
                                        <p:set>
                                          <p:cBhvr>
                                            <p:cTn id="6" dur="200" fill="hold">
                                              <p:stCondLst>
                                                <p:cond delay="0"/>
                                              </p:stCondLst>
                                            </p:cTn>
                                            <p:tgtEl>
                                              <p:spTgt spid="25"/>
                                            </p:tgtEl>
                                            <p:attrNameLst>
                                              <p:attrName>style.visibility</p:attrName>
                                            </p:attrNameLst>
                                          </p:cBhvr>
                                          <p:to>
                                            <p:strVal val="visible"/>
                                          </p:to>
                                        </p:set>
                                        <p:anim calcmode="lin" valueType="num" p14:bounceEnd="36000">
                                          <p:cBhvr additive="base">
                                            <p:cTn id="7" dur="200" fill="hold"/>
                                            <p:tgtEl>
                                              <p:spTgt spid="25"/>
                                            </p:tgtEl>
                                            <p:attrNameLst>
                                              <p:attrName>ppt_x</p:attrName>
                                            </p:attrNameLst>
                                          </p:cBhvr>
                                          <p:tavLst>
                                            <p:tav tm="0">
                                              <p:val>
                                                <p:strVal val="#ppt_x"/>
                                              </p:val>
                                            </p:tav>
                                            <p:tav tm="100000">
                                              <p:val>
                                                <p:strVal val="#ppt_x"/>
                                              </p:val>
                                            </p:tav>
                                          </p:tavLst>
                                        </p:anim>
                                        <p:anim calcmode="lin" valueType="num" p14:bounceEnd="36000">
                                          <p:cBhvr additive="base">
                                            <p:cTn id="8" dur="200" fill="hold"/>
                                            <p:tgtEl>
                                              <p:spTgt spid="2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14:presetBounceEnd="36000">
                                      <p:stCondLst>
                                        <p:cond delay="0"/>
                                      </p:stCondLst>
                                      <p:childTnLst>
                                        <p:set>
                                          <p:cBhvr>
                                            <p:cTn id="11" dur="200" fill="hold">
                                              <p:stCondLst>
                                                <p:cond delay="0"/>
                                              </p:stCondLst>
                                            </p:cTn>
                                            <p:tgtEl>
                                              <p:spTgt spid="26"/>
                                            </p:tgtEl>
                                            <p:attrNameLst>
                                              <p:attrName>style.visibility</p:attrName>
                                            </p:attrNameLst>
                                          </p:cBhvr>
                                          <p:to>
                                            <p:strVal val="visible"/>
                                          </p:to>
                                        </p:set>
                                        <p:anim calcmode="lin" valueType="num" p14:bounceEnd="36000">
                                          <p:cBhvr additive="base">
                                            <p:cTn id="12" dur="200" fill="hold"/>
                                            <p:tgtEl>
                                              <p:spTgt spid="26"/>
                                            </p:tgtEl>
                                            <p:attrNameLst>
                                              <p:attrName>ppt_x</p:attrName>
                                            </p:attrNameLst>
                                          </p:cBhvr>
                                          <p:tavLst>
                                            <p:tav tm="0">
                                              <p:val>
                                                <p:strVal val="#ppt_x"/>
                                              </p:val>
                                            </p:tav>
                                            <p:tav tm="100000">
                                              <p:val>
                                                <p:strVal val="#ppt_x"/>
                                              </p:val>
                                            </p:tav>
                                          </p:tavLst>
                                        </p:anim>
                                        <p:anim calcmode="lin" valueType="num" p14:bounceEnd="36000">
                                          <p:cBhvr additive="base">
                                            <p:cTn id="13" dur="200" fill="hold"/>
                                            <p:tgtEl>
                                              <p:spTgt spid="2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14:presetBounceEnd="36000">
                                      <p:stCondLst>
                                        <p:cond delay="0"/>
                                      </p:stCondLst>
                                      <p:childTnLst>
                                        <p:set>
                                          <p:cBhvr>
                                            <p:cTn id="16" dur="200" fill="hold">
                                              <p:stCondLst>
                                                <p:cond delay="0"/>
                                              </p:stCondLst>
                                            </p:cTn>
                                            <p:tgtEl>
                                              <p:spTgt spid="27"/>
                                            </p:tgtEl>
                                            <p:attrNameLst>
                                              <p:attrName>style.visibility</p:attrName>
                                            </p:attrNameLst>
                                          </p:cBhvr>
                                          <p:to>
                                            <p:strVal val="visible"/>
                                          </p:to>
                                        </p:set>
                                        <p:anim calcmode="lin" valueType="num" p14:bounceEnd="36000">
                                          <p:cBhvr additive="base">
                                            <p:cTn id="17" dur="200" fill="hold"/>
                                            <p:tgtEl>
                                              <p:spTgt spid="27"/>
                                            </p:tgtEl>
                                            <p:attrNameLst>
                                              <p:attrName>ppt_x</p:attrName>
                                            </p:attrNameLst>
                                          </p:cBhvr>
                                          <p:tavLst>
                                            <p:tav tm="0">
                                              <p:val>
                                                <p:strVal val="0-#ppt_w/2"/>
                                              </p:val>
                                            </p:tav>
                                            <p:tav tm="100000">
                                              <p:val>
                                                <p:strVal val="#ppt_x"/>
                                              </p:val>
                                            </p:tav>
                                          </p:tavLst>
                                        </p:anim>
                                        <p:anim calcmode="lin" valueType="num" p14:bounceEnd="36000">
                                          <p:cBhvr additive="base">
                                            <p:cTn id="18" dur="2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200" fill="hold">
                                              <p:stCondLst>
                                                <p:cond delay="0"/>
                                              </p:stCondLst>
                                            </p:cTn>
                                            <p:tgtEl>
                                              <p:spTgt spid="29"/>
                                            </p:tgtEl>
                                            <p:attrNameLst>
                                              <p:attrName>style.visibility</p:attrName>
                                            </p:attrNameLst>
                                          </p:cBhvr>
                                          <p:to>
                                            <p:strVal val="visible"/>
                                          </p:to>
                                        </p:set>
                                        <p:anim calcmode="lin" valueType="num">
                                          <p:cBhvr additive="base">
                                            <p:cTn id="22" dur="200" fill="hold"/>
                                            <p:tgtEl>
                                              <p:spTgt spid="29"/>
                                            </p:tgtEl>
                                            <p:attrNameLst>
                                              <p:attrName>ppt_x</p:attrName>
                                            </p:attrNameLst>
                                          </p:cBhvr>
                                          <p:tavLst>
                                            <p:tav tm="0">
                                              <p:val>
                                                <p:strVal val="#ppt_x"/>
                                              </p:val>
                                            </p:tav>
                                            <p:tav tm="100000">
                                              <p:val>
                                                <p:strVal val="#ppt_x"/>
                                              </p:val>
                                            </p:tav>
                                          </p:tavLst>
                                        </p:anim>
                                        <p:anim calcmode="lin" valueType="num">
                                          <p:cBhvr additive="base">
                                            <p:cTn id="23" dur="2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14:presetBounceEnd="36000">
                                      <p:stCondLst>
                                        <p:cond delay="0"/>
                                      </p:stCondLst>
                                      <p:childTnLst>
                                        <p:set>
                                          <p:cBhvr>
                                            <p:cTn id="26" dur="200" fill="hold">
                                              <p:stCondLst>
                                                <p:cond delay="0"/>
                                              </p:stCondLst>
                                            </p:cTn>
                                            <p:tgtEl>
                                              <p:spTgt spid="28"/>
                                            </p:tgtEl>
                                            <p:attrNameLst>
                                              <p:attrName>style.visibility</p:attrName>
                                            </p:attrNameLst>
                                          </p:cBhvr>
                                          <p:to>
                                            <p:strVal val="visible"/>
                                          </p:to>
                                        </p:set>
                                        <p:anim calcmode="lin" valueType="num" p14:bounceEnd="36000">
                                          <p:cBhvr additive="base">
                                            <p:cTn id="27" dur="200" fill="hold"/>
                                            <p:tgtEl>
                                              <p:spTgt spid="28"/>
                                            </p:tgtEl>
                                            <p:attrNameLst>
                                              <p:attrName>ppt_x</p:attrName>
                                            </p:attrNameLst>
                                          </p:cBhvr>
                                          <p:tavLst>
                                            <p:tav tm="0">
                                              <p:val>
                                                <p:strVal val="#ppt_x"/>
                                              </p:val>
                                            </p:tav>
                                            <p:tav tm="100000">
                                              <p:val>
                                                <p:strVal val="#ppt_x"/>
                                              </p:val>
                                            </p:tav>
                                          </p:tavLst>
                                        </p:anim>
                                        <p:anim calcmode="lin" valueType="num" p14:bounceEnd="36000">
                                          <p:cBhvr additive="base">
                                            <p:cTn id="28" dur="2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200" fill="hold">
                                              <p:stCondLst>
                                                <p:cond delay="0"/>
                                              </p:stCondLst>
                                            </p:cTn>
                                            <p:tgtEl>
                                              <p:spTgt spid="25"/>
                                            </p:tgtEl>
                                            <p:attrNameLst>
                                              <p:attrName>style.visibility</p:attrName>
                                            </p:attrNameLst>
                                          </p:cBhvr>
                                          <p:to>
                                            <p:strVal val="visible"/>
                                          </p:to>
                                        </p:set>
                                        <p:anim calcmode="lin" valueType="num">
                                          <p:cBhvr additive="base">
                                            <p:cTn id="7" dur="200" fill="hold"/>
                                            <p:tgtEl>
                                              <p:spTgt spid="25"/>
                                            </p:tgtEl>
                                            <p:attrNameLst>
                                              <p:attrName>ppt_x</p:attrName>
                                            </p:attrNameLst>
                                          </p:cBhvr>
                                          <p:tavLst>
                                            <p:tav tm="0">
                                              <p:val>
                                                <p:strVal val="#ppt_x"/>
                                              </p:val>
                                            </p:tav>
                                            <p:tav tm="100000">
                                              <p:val>
                                                <p:strVal val="#ppt_x"/>
                                              </p:val>
                                            </p:tav>
                                          </p:tavLst>
                                        </p:anim>
                                        <p:anim calcmode="lin" valueType="num">
                                          <p:cBhvr additive="base">
                                            <p:cTn id="8" dur="200" fill="hold"/>
                                            <p:tgtEl>
                                              <p:spTgt spid="2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200" fill="hold">
                                              <p:stCondLst>
                                                <p:cond delay="0"/>
                                              </p:stCondLst>
                                            </p:cTn>
                                            <p:tgtEl>
                                              <p:spTgt spid="26"/>
                                            </p:tgtEl>
                                            <p:attrNameLst>
                                              <p:attrName>style.visibility</p:attrName>
                                            </p:attrNameLst>
                                          </p:cBhvr>
                                          <p:to>
                                            <p:strVal val="visible"/>
                                          </p:to>
                                        </p:set>
                                        <p:anim calcmode="lin" valueType="num">
                                          <p:cBhvr additive="base">
                                            <p:cTn id="12" dur="200" fill="hold"/>
                                            <p:tgtEl>
                                              <p:spTgt spid="26"/>
                                            </p:tgtEl>
                                            <p:attrNameLst>
                                              <p:attrName>ppt_x</p:attrName>
                                            </p:attrNameLst>
                                          </p:cBhvr>
                                          <p:tavLst>
                                            <p:tav tm="0">
                                              <p:val>
                                                <p:strVal val="#ppt_x"/>
                                              </p:val>
                                            </p:tav>
                                            <p:tav tm="100000">
                                              <p:val>
                                                <p:strVal val="#ppt_x"/>
                                              </p:val>
                                            </p:tav>
                                          </p:tavLst>
                                        </p:anim>
                                        <p:anim calcmode="lin" valueType="num">
                                          <p:cBhvr additive="base">
                                            <p:cTn id="13" dur="200" fill="hold"/>
                                            <p:tgtEl>
                                              <p:spTgt spid="2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27"/>
                                            </p:tgtEl>
                                            <p:attrNameLst>
                                              <p:attrName>style.visibility</p:attrName>
                                            </p:attrNameLst>
                                          </p:cBhvr>
                                          <p:to>
                                            <p:strVal val="visible"/>
                                          </p:to>
                                        </p:set>
                                        <p:anim calcmode="lin" valueType="num">
                                          <p:cBhvr additive="base">
                                            <p:cTn id="17" dur="200" fill="hold"/>
                                            <p:tgtEl>
                                              <p:spTgt spid="27"/>
                                            </p:tgtEl>
                                            <p:attrNameLst>
                                              <p:attrName>ppt_x</p:attrName>
                                            </p:attrNameLst>
                                          </p:cBhvr>
                                          <p:tavLst>
                                            <p:tav tm="0">
                                              <p:val>
                                                <p:strVal val="0-#ppt_w/2"/>
                                              </p:val>
                                            </p:tav>
                                            <p:tav tm="100000">
                                              <p:val>
                                                <p:strVal val="#ppt_x"/>
                                              </p:val>
                                            </p:tav>
                                          </p:tavLst>
                                        </p:anim>
                                        <p:anim calcmode="lin" valueType="num">
                                          <p:cBhvr additive="base">
                                            <p:cTn id="18" dur="2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200" fill="hold">
                                              <p:stCondLst>
                                                <p:cond delay="0"/>
                                              </p:stCondLst>
                                            </p:cTn>
                                            <p:tgtEl>
                                              <p:spTgt spid="29"/>
                                            </p:tgtEl>
                                            <p:attrNameLst>
                                              <p:attrName>style.visibility</p:attrName>
                                            </p:attrNameLst>
                                          </p:cBhvr>
                                          <p:to>
                                            <p:strVal val="visible"/>
                                          </p:to>
                                        </p:set>
                                        <p:anim calcmode="lin" valueType="num">
                                          <p:cBhvr additive="base">
                                            <p:cTn id="22" dur="200" fill="hold"/>
                                            <p:tgtEl>
                                              <p:spTgt spid="29"/>
                                            </p:tgtEl>
                                            <p:attrNameLst>
                                              <p:attrName>ppt_x</p:attrName>
                                            </p:attrNameLst>
                                          </p:cBhvr>
                                          <p:tavLst>
                                            <p:tav tm="0">
                                              <p:val>
                                                <p:strVal val="#ppt_x"/>
                                              </p:val>
                                            </p:tav>
                                            <p:tav tm="100000">
                                              <p:val>
                                                <p:strVal val="#ppt_x"/>
                                              </p:val>
                                            </p:tav>
                                          </p:tavLst>
                                        </p:anim>
                                        <p:anim calcmode="lin" valueType="num">
                                          <p:cBhvr additive="base">
                                            <p:cTn id="23" dur="2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200" fill="hold">
                                              <p:stCondLst>
                                                <p:cond delay="0"/>
                                              </p:stCondLst>
                                            </p:cTn>
                                            <p:tgtEl>
                                              <p:spTgt spid="28"/>
                                            </p:tgtEl>
                                            <p:attrNameLst>
                                              <p:attrName>style.visibility</p:attrName>
                                            </p:attrNameLst>
                                          </p:cBhvr>
                                          <p:to>
                                            <p:strVal val="visible"/>
                                          </p:to>
                                        </p:set>
                                        <p:anim calcmode="lin" valueType="num">
                                          <p:cBhvr additive="base">
                                            <p:cTn id="27" dur="200" fill="hold"/>
                                            <p:tgtEl>
                                              <p:spTgt spid="28"/>
                                            </p:tgtEl>
                                            <p:attrNameLst>
                                              <p:attrName>ppt_x</p:attrName>
                                            </p:attrNameLst>
                                          </p:cBhvr>
                                          <p:tavLst>
                                            <p:tav tm="0">
                                              <p:val>
                                                <p:strVal val="#ppt_x"/>
                                              </p:val>
                                            </p:tav>
                                            <p:tav tm="100000">
                                              <p:val>
                                                <p:strVal val="#ppt_x"/>
                                              </p:val>
                                            </p:tav>
                                          </p:tavLst>
                                        </p:anim>
                                        <p:anim calcmode="lin" valueType="num">
                                          <p:cBhvr additive="base">
                                            <p:cTn id="28" dur="2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5</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识别</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技术</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2290445" y="1788160"/>
            <a:ext cx="3133090" cy="398780"/>
          </a:xfrm>
          <a:prstGeom prst="rect">
            <a:avLst/>
          </a:prstGeom>
          <a:noFill/>
        </p:spPr>
        <p:txBody>
          <a:bodyPr wrap="none" rtlCol="0" anchor="t">
            <a:spAutoFit/>
          </a:bodyPr>
          <a:p>
            <a:pPr indent="0" algn="l"/>
            <a:r>
              <a:rPr lang="zh-CN" sz="2000" b="1">
                <a:solidFill>
                  <a:srgbClr val="000000"/>
                </a:solidFill>
                <a:ea typeface="宋体" panose="02010600030101010101" pitchFamily="2" charset="-122"/>
                <a:sym typeface="+mn-ea"/>
              </a:rPr>
              <a:t>基于</a:t>
            </a:r>
            <a:r>
              <a:rPr lang="en-US" altLang="zh-CN" sz="2000" b="1">
                <a:solidFill>
                  <a:srgbClr val="000000"/>
                </a:solidFill>
                <a:ea typeface="宋体" panose="02010600030101010101" pitchFamily="2" charset="-122"/>
                <a:sym typeface="+mn-ea"/>
              </a:rPr>
              <a:t>dlib</a:t>
            </a:r>
            <a:r>
              <a:rPr lang="zh-CN" altLang="en-US" sz="2000" b="1">
                <a:solidFill>
                  <a:srgbClr val="000000"/>
                </a:solidFill>
                <a:ea typeface="宋体" panose="02010600030101010101" pitchFamily="2" charset="-122"/>
                <a:sym typeface="+mn-ea"/>
              </a:rPr>
              <a:t>库的人脸识别</a:t>
            </a:r>
            <a:r>
              <a:rPr lang="zh-CN" sz="2000" b="1">
                <a:solidFill>
                  <a:srgbClr val="000000"/>
                </a:solidFill>
                <a:ea typeface="宋体" panose="02010600030101010101" pitchFamily="2" charset="-122"/>
                <a:sym typeface="+mn-ea"/>
              </a:rPr>
              <a:t>技术</a:t>
            </a:r>
            <a:endParaRPr lang="zh-CN" altLang="en-US" sz="2000" b="1">
              <a:solidFill>
                <a:srgbClr val="000000"/>
              </a:solidFill>
              <a:ea typeface="宋体" panose="02010600030101010101" pitchFamily="2" charset="-122"/>
              <a:sym typeface="+mn-ea"/>
            </a:endParaRPr>
          </a:p>
        </p:txBody>
      </p:sp>
      <p:sp>
        <p:nvSpPr>
          <p:cNvPr id="5" name="文本框 4"/>
          <p:cNvSpPr txBox="1"/>
          <p:nvPr/>
        </p:nvSpPr>
        <p:spPr>
          <a:xfrm>
            <a:off x="1626870" y="2376170"/>
            <a:ext cx="4356100" cy="2999740"/>
          </a:xfrm>
          <a:prstGeom prst="rect">
            <a:avLst/>
          </a:prstGeom>
          <a:noFill/>
        </p:spPr>
        <p:txBody>
          <a:bodyPr wrap="square" rtlCol="0" anchor="t">
            <a:spAutoFit/>
          </a:bodyPr>
          <a:p>
            <a:pPr fontAlgn="auto">
              <a:lnSpc>
                <a:spcPct val="150000"/>
              </a:lnSpc>
            </a:pPr>
            <a:r>
              <a:rPr lang="en-US" altLang="zh-CN"/>
              <a:t>        </a:t>
            </a:r>
            <a:r>
              <a:rPr lang="zh-CN" altLang="en-US"/>
              <a:t>核心思想：采用HOG（</a:t>
            </a:r>
            <a:r>
              <a:rPr lang="zh-CN" altLang="en-US">
                <a:sym typeface="+mn-ea"/>
              </a:rPr>
              <a:t>梯度方向直方图</a:t>
            </a:r>
            <a:r>
              <a:rPr lang="zh-CN" altLang="en-US"/>
              <a:t>）特征级联分类检测方法，然后进一步得到人脸五官68个特征点的landmark模型，最后采用ResNet（深度残差网络）得到一个人脸的128维向量。在匹配两张人脸时，计算两张人脸向量的Euclidean距离，再确定阈值进行比对。 </a:t>
            </a:r>
            <a:endParaRPr lang="zh-CN" altLang="en-US"/>
          </a:p>
        </p:txBody>
      </p:sp>
      <p:sp>
        <p:nvSpPr>
          <p:cNvPr id="4" name="文本框 3"/>
          <p:cNvSpPr txBox="1"/>
          <p:nvPr/>
        </p:nvSpPr>
        <p:spPr>
          <a:xfrm>
            <a:off x="7188200" y="1788160"/>
            <a:ext cx="2927985" cy="398780"/>
          </a:xfrm>
          <a:prstGeom prst="rect">
            <a:avLst/>
          </a:prstGeom>
          <a:noFill/>
        </p:spPr>
        <p:txBody>
          <a:bodyPr wrap="none" rtlCol="0" anchor="t">
            <a:spAutoFit/>
          </a:bodyPr>
          <a:p>
            <a:pPr indent="0" algn="l"/>
            <a:r>
              <a:rPr lang="zh-CN" sz="2000" b="1">
                <a:solidFill>
                  <a:srgbClr val="000000"/>
                </a:solidFill>
                <a:ea typeface="宋体" panose="02010600030101010101" pitchFamily="2" charset="-122"/>
                <a:sym typeface="+mn-ea"/>
              </a:rPr>
              <a:t>基于</a:t>
            </a:r>
            <a:r>
              <a:rPr lang="en-US" altLang="zh-CN" sz="2000" b="1">
                <a:solidFill>
                  <a:srgbClr val="000000"/>
                </a:solidFill>
                <a:ea typeface="宋体" panose="02010600030101010101" pitchFamily="2" charset="-122"/>
                <a:sym typeface="+mn-ea"/>
              </a:rPr>
              <a:t>ORC</a:t>
            </a:r>
            <a:r>
              <a:rPr lang="zh-CN" altLang="en-US" sz="2000" b="1">
                <a:solidFill>
                  <a:srgbClr val="000000"/>
                </a:solidFill>
                <a:ea typeface="宋体" panose="02010600030101010101" pitchFamily="2" charset="-122"/>
                <a:sym typeface="+mn-ea"/>
              </a:rPr>
              <a:t>的文字识别</a:t>
            </a:r>
            <a:r>
              <a:rPr lang="zh-CN" sz="2000" b="1">
                <a:solidFill>
                  <a:srgbClr val="000000"/>
                </a:solidFill>
                <a:ea typeface="宋体" panose="02010600030101010101" pitchFamily="2" charset="-122"/>
                <a:sym typeface="+mn-ea"/>
              </a:rPr>
              <a:t>技术</a:t>
            </a:r>
            <a:endParaRPr lang="zh-CN" altLang="en-US" sz="2000" b="1">
              <a:solidFill>
                <a:srgbClr val="000000"/>
              </a:solidFill>
              <a:ea typeface="宋体" panose="02010600030101010101" pitchFamily="2" charset="-122"/>
              <a:sym typeface="+mn-ea"/>
            </a:endParaRPr>
          </a:p>
        </p:txBody>
      </p:sp>
      <p:sp>
        <p:nvSpPr>
          <p:cNvPr id="7" name="文本框 6"/>
          <p:cNvSpPr txBox="1"/>
          <p:nvPr/>
        </p:nvSpPr>
        <p:spPr>
          <a:xfrm>
            <a:off x="6495415" y="2376170"/>
            <a:ext cx="4199255" cy="2168525"/>
          </a:xfrm>
          <a:prstGeom prst="rect">
            <a:avLst/>
          </a:prstGeom>
          <a:noFill/>
        </p:spPr>
        <p:txBody>
          <a:bodyPr wrap="square" rtlCol="0" anchor="t">
            <a:spAutoFit/>
          </a:bodyPr>
          <a:p>
            <a:pPr fontAlgn="auto">
              <a:lnSpc>
                <a:spcPct val="150000"/>
              </a:lnSpc>
            </a:pPr>
            <a:r>
              <a:rPr lang="en-US" altLang="zh-CN"/>
              <a:t>        </a:t>
            </a:r>
            <a:r>
              <a:rPr lang="zh-CN" altLang="en-US"/>
              <a:t>核心思想：通过文字识别机，进行特征</a:t>
            </a:r>
            <a:r>
              <a:rPr lang="zh-CN" altLang="en-US">
                <a:sym typeface="+mn-ea"/>
              </a:rPr>
              <a:t>提取和降维，丢给分类器，分类器对其进行分类，告诉系统</a:t>
            </a:r>
            <a:r>
              <a:rPr lang="zh-CN" altLang="en-US">
                <a:sym typeface="+mn-ea"/>
              </a:rPr>
              <a:t>这个特征该识别成哪个文字分类</a:t>
            </a:r>
            <a:r>
              <a:rPr lang="zh-CN" altLang="en-US">
                <a:sym typeface="+mn-ea"/>
              </a:rPr>
              <a:t>，最后进行后处理，</a:t>
            </a:r>
            <a:r>
              <a:rPr lang="zh-CN" altLang="en-US">
                <a:sym typeface="+mn-ea"/>
              </a:rPr>
              <a:t>就是对分类器的分类结果进行优化。</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2"/>
                                            </p:tgtEl>
                                            <p:attrNameLst>
                                              <p:attrName>style.visibility</p:attrName>
                                            </p:attrNameLst>
                                          </p:cBhvr>
                                          <p:to>
                                            <p:strVal val="visible"/>
                                          </p:to>
                                        </p:set>
                                        <p:anim calcmode="lin" valueType="num">
                                          <p:cBhvr additive="base">
                                            <p:cTn id="17" dur="200" fill="hold"/>
                                            <p:tgtEl>
                                              <p:spTgt spid="2"/>
                                            </p:tgtEl>
                                            <p:attrNameLst>
                                              <p:attrName>ppt_x</p:attrName>
                                            </p:attrNameLst>
                                          </p:cBhvr>
                                          <p:tavLst>
                                            <p:tav tm="0">
                                              <p:val>
                                                <p:strVal val="0-#ppt_w/2"/>
                                              </p:val>
                                            </p:tav>
                                            <p:tav tm="100000">
                                              <p:val>
                                                <p:strVal val="#ppt_x"/>
                                              </p:val>
                                            </p:tav>
                                          </p:tavLst>
                                        </p:anim>
                                        <p:anim calcmode="lin" valueType="num">
                                          <p:cBhvr additive="base">
                                            <p:cTn id="18" dur="2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200" fill="hold">
                                              <p:stCondLst>
                                                <p:cond delay="0"/>
                                              </p:stCondLst>
                                            </p:cTn>
                                            <p:tgtEl>
                                              <p:spTgt spid="4"/>
                                            </p:tgtEl>
                                            <p:attrNameLst>
                                              <p:attrName>style.visibility</p:attrName>
                                            </p:attrNameLst>
                                          </p:cBhvr>
                                          <p:to>
                                            <p:strVal val="visible"/>
                                          </p:to>
                                        </p:set>
                                        <p:anim calcmode="lin" valueType="num">
                                          <p:cBhvr additive="base">
                                            <p:cTn id="27" dur="200" fill="hold"/>
                                            <p:tgtEl>
                                              <p:spTgt spid="4"/>
                                            </p:tgtEl>
                                            <p:attrNameLst>
                                              <p:attrName>ppt_x</p:attrName>
                                            </p:attrNameLst>
                                          </p:cBhvr>
                                          <p:tavLst>
                                            <p:tav tm="0">
                                              <p:val>
                                                <p:strVal val="1+#ppt_w/2"/>
                                              </p:val>
                                            </p:tav>
                                            <p:tav tm="100000">
                                              <p:val>
                                                <p:strVal val="#ppt_x"/>
                                              </p:val>
                                            </p:tav>
                                          </p:tavLst>
                                        </p:anim>
                                        <p:anim calcmode="lin" valueType="num">
                                          <p:cBhvr additive="base">
                                            <p:cTn id="28" dur="2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200" fill="hold">
                                              <p:stCondLst>
                                                <p:cond delay="0"/>
                                              </p:stCondLst>
                                            </p:cTn>
                                            <p:tgtEl>
                                              <p:spTgt spid="7"/>
                                            </p:tgtEl>
                                            <p:attrNameLst>
                                              <p:attrName>style.visibility</p:attrName>
                                            </p:attrNameLst>
                                          </p:cBhvr>
                                          <p:to>
                                            <p:strVal val="visible"/>
                                          </p:to>
                                        </p:set>
                                        <p:anim calcmode="lin" valueType="num">
                                          <p:cBhvr additive="base">
                                            <p:cTn id="32" dur="200" fill="hold"/>
                                            <p:tgtEl>
                                              <p:spTgt spid="7"/>
                                            </p:tgtEl>
                                            <p:attrNameLst>
                                              <p:attrName>ppt_x</p:attrName>
                                            </p:attrNameLst>
                                          </p:cBhvr>
                                          <p:tavLst>
                                            <p:tav tm="0">
                                              <p:val>
                                                <p:strVal val="1+#ppt_w/2"/>
                                              </p:val>
                                            </p:tav>
                                            <p:tav tm="100000">
                                              <p:val>
                                                <p:strVal val="#ppt_x"/>
                                              </p:val>
                                            </p:tav>
                                          </p:tavLst>
                                        </p:anim>
                                        <p:anim calcmode="lin" valueType="num">
                                          <p:cBhvr additive="base">
                                            <p:cTn id="33" dur="2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P spid="5" grpId="0"/>
          <p:bldP spid="4"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2"/>
                                            </p:tgtEl>
                                            <p:attrNameLst>
                                              <p:attrName>style.visibility</p:attrName>
                                            </p:attrNameLst>
                                          </p:cBhvr>
                                          <p:to>
                                            <p:strVal val="visible"/>
                                          </p:to>
                                        </p:set>
                                        <p:anim calcmode="lin" valueType="num">
                                          <p:cBhvr additive="base">
                                            <p:cTn id="17" dur="200" fill="hold"/>
                                            <p:tgtEl>
                                              <p:spTgt spid="2"/>
                                            </p:tgtEl>
                                            <p:attrNameLst>
                                              <p:attrName>ppt_x</p:attrName>
                                            </p:attrNameLst>
                                          </p:cBhvr>
                                          <p:tavLst>
                                            <p:tav tm="0">
                                              <p:val>
                                                <p:strVal val="0-#ppt_w/2"/>
                                              </p:val>
                                            </p:tav>
                                            <p:tav tm="100000">
                                              <p:val>
                                                <p:strVal val="#ppt_x"/>
                                              </p:val>
                                            </p:tav>
                                          </p:tavLst>
                                        </p:anim>
                                        <p:anim calcmode="lin" valueType="num">
                                          <p:cBhvr additive="base">
                                            <p:cTn id="18" dur="2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5"/>
                                            </p:tgtEl>
                                            <p:attrNameLst>
                                              <p:attrName>style.visibility</p:attrName>
                                            </p:attrNameLst>
                                          </p:cBhvr>
                                          <p:to>
                                            <p:strVal val="visible"/>
                                          </p:to>
                                        </p:set>
                                        <p:anim calcmode="lin" valueType="num">
                                          <p:cBhvr additive="base">
                                            <p:cTn id="22" dur="200" fill="hold"/>
                                            <p:tgtEl>
                                              <p:spTgt spid="5"/>
                                            </p:tgtEl>
                                            <p:attrNameLst>
                                              <p:attrName>ppt_x</p:attrName>
                                            </p:attrNameLst>
                                          </p:cBhvr>
                                          <p:tavLst>
                                            <p:tav tm="0">
                                              <p:val>
                                                <p:strVal val="0-#ppt_w/2"/>
                                              </p:val>
                                            </p:tav>
                                            <p:tav tm="100000">
                                              <p:val>
                                                <p:strVal val="#ppt_x"/>
                                              </p:val>
                                            </p:tav>
                                          </p:tavLst>
                                        </p:anim>
                                        <p:anim calcmode="lin" valueType="num">
                                          <p:cBhvr additive="base">
                                            <p:cTn id="23" dur="2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200" fill="hold">
                                              <p:stCondLst>
                                                <p:cond delay="0"/>
                                              </p:stCondLst>
                                            </p:cTn>
                                            <p:tgtEl>
                                              <p:spTgt spid="4"/>
                                            </p:tgtEl>
                                            <p:attrNameLst>
                                              <p:attrName>style.visibility</p:attrName>
                                            </p:attrNameLst>
                                          </p:cBhvr>
                                          <p:to>
                                            <p:strVal val="visible"/>
                                          </p:to>
                                        </p:set>
                                        <p:anim calcmode="lin" valueType="num">
                                          <p:cBhvr additive="base">
                                            <p:cTn id="27" dur="200" fill="hold"/>
                                            <p:tgtEl>
                                              <p:spTgt spid="4"/>
                                            </p:tgtEl>
                                            <p:attrNameLst>
                                              <p:attrName>ppt_x</p:attrName>
                                            </p:attrNameLst>
                                          </p:cBhvr>
                                          <p:tavLst>
                                            <p:tav tm="0">
                                              <p:val>
                                                <p:strVal val="1+#ppt_w/2"/>
                                              </p:val>
                                            </p:tav>
                                            <p:tav tm="100000">
                                              <p:val>
                                                <p:strVal val="#ppt_x"/>
                                              </p:val>
                                            </p:tav>
                                          </p:tavLst>
                                        </p:anim>
                                        <p:anim calcmode="lin" valueType="num">
                                          <p:cBhvr additive="base">
                                            <p:cTn id="28" dur="2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200" fill="hold">
                                              <p:stCondLst>
                                                <p:cond delay="0"/>
                                              </p:stCondLst>
                                            </p:cTn>
                                            <p:tgtEl>
                                              <p:spTgt spid="7"/>
                                            </p:tgtEl>
                                            <p:attrNameLst>
                                              <p:attrName>style.visibility</p:attrName>
                                            </p:attrNameLst>
                                          </p:cBhvr>
                                          <p:to>
                                            <p:strVal val="visible"/>
                                          </p:to>
                                        </p:set>
                                        <p:anim calcmode="lin" valueType="num">
                                          <p:cBhvr additive="base">
                                            <p:cTn id="32" dur="200" fill="hold"/>
                                            <p:tgtEl>
                                              <p:spTgt spid="7"/>
                                            </p:tgtEl>
                                            <p:attrNameLst>
                                              <p:attrName>ppt_x</p:attrName>
                                            </p:attrNameLst>
                                          </p:cBhvr>
                                          <p:tavLst>
                                            <p:tav tm="0">
                                              <p:val>
                                                <p:strVal val="1+#ppt_w/2"/>
                                              </p:val>
                                            </p:tav>
                                            <p:tav tm="100000">
                                              <p:val>
                                                <p:strVal val="#ppt_x"/>
                                              </p:val>
                                            </p:tav>
                                          </p:tavLst>
                                        </p:anim>
                                        <p:anim calcmode="lin" valueType="num">
                                          <p:cBhvr additive="base">
                                            <p:cTn id="33" dur="2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P spid="5" grpId="0"/>
          <p:bldP spid="4" grpId="0"/>
          <p:bldP spid="7"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5</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645160"/>
          </a:xfrm>
          <a:prstGeom prst="rect">
            <a:avLst/>
          </a:prstGeom>
        </p:spPr>
        <p:txBody>
          <a:bodyPr wrap="square">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系统演示</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矩形 25"/>
          <p:cNvSpPr/>
          <p:nvPr/>
        </p:nvSpPr>
        <p:spPr>
          <a:xfrm>
            <a:off x="21105" y="6649806"/>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PPT</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模板下载：</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www.1ppt.com/moban/     </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行业</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PPT</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模板：</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www.1ppt.com/hangye/ </a:t>
            </a:r>
            <a:endParaRPr kumimoji="0" lang="en-US" altLang="zh-CN" sz="100" b="0" i="0" u="none" strike="noStrike" kern="0" cap="none" spc="0" normalizeH="0" baseline="0" noProof="0" dirty="0" smtClean="0">
              <a:ln>
                <a:noFill/>
              </a:ln>
              <a:solidFill>
                <a:schemeClr val="accent2">
                  <a:lumMod val="20000"/>
                  <a:lumOff val="8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节日</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PPT</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模板：</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www.1ppt.com/jieri/           PPT</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素材下载：</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www.1ppt.com/sucai/</a:t>
            </a:r>
            <a:endParaRPr kumimoji="0" lang="en-US" altLang="zh-CN" sz="100" b="0" i="0" u="none" strike="noStrike" kern="0" cap="none" spc="0" normalizeH="0" baseline="0" noProof="0" dirty="0" smtClean="0">
              <a:ln>
                <a:noFill/>
              </a:ln>
              <a:solidFill>
                <a:schemeClr val="accent2">
                  <a:lumMod val="20000"/>
                  <a:lumOff val="8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PPT</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背景图片：</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www.1ppt.com/beijing/      PPT</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图表下载：</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www.1ppt.com/tubiao/      </a:t>
            </a:r>
            <a:endParaRPr kumimoji="0" lang="en-US" altLang="zh-CN" sz="100" b="0" i="0" u="none" strike="noStrike" kern="0" cap="none" spc="0" normalizeH="0" baseline="0" noProof="0" dirty="0" smtClean="0">
              <a:ln>
                <a:noFill/>
              </a:ln>
              <a:solidFill>
                <a:schemeClr val="accent2">
                  <a:lumMod val="20000"/>
                  <a:lumOff val="8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优秀</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PPT</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下载：</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www.1ppt.com/xiazai/        PPT</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教程： </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www.1ppt.com/powerpoint/      </a:t>
            </a:r>
            <a:endParaRPr kumimoji="0" lang="en-US" altLang="zh-CN" sz="100" b="0" i="0" u="none" strike="noStrike" kern="0" cap="none" spc="0" normalizeH="0" baseline="0" noProof="0" dirty="0" smtClean="0">
              <a:ln>
                <a:noFill/>
              </a:ln>
              <a:solidFill>
                <a:schemeClr val="accent2">
                  <a:lumMod val="20000"/>
                  <a:lumOff val="8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Word</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教程： </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www.1ppt.com/word/              Excel</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教程：</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www.1ppt.com/excel/  </a:t>
            </a:r>
            <a:endParaRPr kumimoji="0" lang="en-US" altLang="zh-CN" sz="100" b="0" i="0" u="none" strike="noStrike" kern="0" cap="none" spc="0" normalizeH="0" baseline="0" noProof="0" dirty="0" smtClean="0">
              <a:ln>
                <a:noFill/>
              </a:ln>
              <a:solidFill>
                <a:schemeClr val="accent2">
                  <a:lumMod val="20000"/>
                  <a:lumOff val="8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资料下载：</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www.1ppt.com/ziliao/                PPT</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课件下载：</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www.1ppt.com/kejian/ </a:t>
            </a:r>
            <a:endParaRPr kumimoji="0" lang="en-US" altLang="zh-CN" sz="100" b="0" i="0" u="none" strike="noStrike" kern="0" cap="none" spc="0" normalizeH="0" baseline="0" noProof="0" dirty="0" smtClean="0">
              <a:ln>
                <a:noFill/>
              </a:ln>
              <a:solidFill>
                <a:schemeClr val="accent2">
                  <a:lumMod val="20000"/>
                  <a:lumOff val="8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范文下载：</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www.1ppt.com/fanwen/             </a:t>
            </a: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试卷下载：</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www.1ppt.com/shiti/  </a:t>
            </a:r>
            <a:endParaRPr kumimoji="0" lang="en-US" altLang="zh-CN" sz="100" b="0" i="0" u="none" strike="noStrike" kern="0" cap="none" spc="0" normalizeH="0" baseline="0" noProof="0" dirty="0" smtClean="0">
              <a:ln>
                <a:noFill/>
              </a:ln>
              <a:solidFill>
                <a:schemeClr val="accent2">
                  <a:lumMod val="20000"/>
                  <a:lumOff val="8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教案下载：</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www.1ppt.com/jiaoan/        </a:t>
            </a:r>
            <a:endParaRPr kumimoji="0" lang="en-US" altLang="zh-CN" sz="100" b="0" i="0" u="none" strike="noStrike" kern="0" cap="none" spc="0" normalizeH="0" baseline="0" noProof="0" dirty="0" smtClean="0">
              <a:ln>
                <a:noFill/>
              </a:ln>
              <a:solidFill>
                <a:schemeClr val="accent2">
                  <a:lumMod val="20000"/>
                  <a:lumOff val="8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schemeClr val="accent2">
                    <a:lumMod val="20000"/>
                    <a:lumOff val="80000"/>
                  </a:schemeClr>
                </a:solidFill>
                <a:effectLst/>
                <a:uLnTx/>
                <a:uFillTx/>
              </a:rPr>
              <a:t>字体下载：</a:t>
            </a: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www.1ppt.com/ziti/</a:t>
            </a:r>
            <a:endParaRPr kumimoji="0" lang="en-US" altLang="zh-CN" sz="100" b="0" i="0" u="none" strike="noStrike" kern="0" cap="none" spc="0" normalizeH="0" baseline="0" noProof="0" dirty="0" smtClean="0">
              <a:ln>
                <a:noFill/>
              </a:ln>
              <a:solidFill>
                <a:schemeClr val="accent2">
                  <a:lumMod val="20000"/>
                  <a:lumOff val="8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schemeClr val="accent2">
                    <a:lumMod val="20000"/>
                    <a:lumOff val="80000"/>
                  </a:schemeClr>
                </a:solidFill>
                <a:effectLst/>
                <a:uLnTx/>
                <a:uFillTx/>
              </a:rPr>
              <a:t> </a:t>
            </a:r>
            <a:endParaRPr kumimoji="0" lang="zh-CN" altLang="en-US" sz="100" b="0" i="0" u="none" strike="noStrike" kern="0" cap="none" spc="0" normalizeH="0" baseline="0" noProof="0" dirty="0" smtClean="0">
              <a:ln>
                <a:noFill/>
              </a:ln>
              <a:solidFill>
                <a:schemeClr val="accent2">
                  <a:lumMod val="20000"/>
                  <a:lumOff val="80000"/>
                </a:schemeClr>
              </a:solidFill>
              <a:effectLst/>
              <a:uLnTx/>
              <a:uFillTx/>
            </a:endParaRPr>
          </a:p>
        </p:txBody>
      </p:sp>
    </p:spTree>
  </p:cSld>
  <p:clrMapOvr>
    <a:masterClrMapping/>
  </p:clrMapOvr>
  <p:transition>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300" fill="hold">
                                              <p:stCondLst>
                                                <p:cond delay="0"/>
                                              </p:stCondLst>
                                            </p:cTn>
                                            <p:tgtEl>
                                              <p:spTgt spid="24"/>
                                            </p:tgtEl>
                                            <p:attrNameLst>
                                              <p:attrName>style.visibility</p:attrName>
                                            </p:attrNameLst>
                                          </p:cBhvr>
                                          <p:to>
                                            <p:strVal val="visible"/>
                                          </p:to>
                                        </p:set>
                                        <p:anim calcmode="lin" valueType="num" p14:bounceEnd="36000">
                                          <p:cBhvr additive="base">
                                            <p:cTn id="7" dur="3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300"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1+#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商务简约风格</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5711190" y="5985510"/>
            <a:ext cx="1203960" cy="398780"/>
          </a:xfrm>
          <a:prstGeom prst="rect">
            <a:avLst/>
          </a:prstGeom>
          <a:noFill/>
        </p:spPr>
        <p:txBody>
          <a:bodyPr wrap="none" rtlCol="0" anchor="t">
            <a:spAutoFit/>
          </a:bodyPr>
          <a:p>
            <a:pPr indent="0"/>
            <a:r>
              <a:rPr lang="zh-CN" sz="2000" b="1">
                <a:solidFill>
                  <a:srgbClr val="000000"/>
                </a:solidFill>
                <a:latin typeface="+mj-ea"/>
                <a:ea typeface="+mj-ea"/>
                <a:sym typeface="+mn-ea"/>
              </a:rPr>
              <a:t>系统主页</a:t>
            </a:r>
            <a:endParaRPr lang="zh-CN" sz="2000" b="1">
              <a:solidFill>
                <a:srgbClr val="000000"/>
              </a:solidFill>
              <a:latin typeface="+mj-ea"/>
              <a:ea typeface="+mj-ea"/>
              <a:sym typeface="+mn-ea"/>
            </a:endParaRPr>
          </a:p>
        </p:txBody>
      </p:sp>
      <p:pic>
        <p:nvPicPr>
          <p:cNvPr id="4" name="图片 3" descr="屏幕快照 2019-04-18 16.40.49"/>
          <p:cNvPicPr>
            <a:picLocks noChangeAspect="1"/>
          </p:cNvPicPr>
          <p:nvPr/>
        </p:nvPicPr>
        <p:blipFill>
          <a:blip r:embed="rId1"/>
          <a:stretch>
            <a:fillRect/>
          </a:stretch>
        </p:blipFill>
        <p:spPr>
          <a:xfrm>
            <a:off x="2593340" y="1217295"/>
            <a:ext cx="7645400" cy="44227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4"/>
                                            </p:tgtEl>
                                            <p:attrNameLst>
                                              <p:attrName>style.visibility</p:attrName>
                                            </p:attrNameLst>
                                          </p:cBhvr>
                                          <p:to>
                                            <p:strVal val="visible"/>
                                          </p:to>
                                        </p:set>
                                        <p:animEffect transition="in" filter="blinds(horizontal)">
                                          <p:cBhvr>
                                            <p:cTn id="17" dur="200"/>
                                            <p:tgtEl>
                                              <p:spTgt spid="4"/>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3"/>
                                            </p:tgtEl>
                                            <p:attrNameLst>
                                              <p:attrName>style.visibility</p:attrName>
                                            </p:attrNameLst>
                                          </p:cBhvr>
                                          <p:to>
                                            <p:strVal val="visible"/>
                                          </p:to>
                                        </p:set>
                                        <p:anim calcmode="lin" valueType="num">
                                          <p:cBhvr additive="base">
                                            <p:cTn id="21" dur="200" fill="hold"/>
                                            <p:tgtEl>
                                              <p:spTgt spid="3"/>
                                            </p:tgtEl>
                                            <p:attrNameLst>
                                              <p:attrName>ppt_x</p:attrName>
                                            </p:attrNameLst>
                                          </p:cBhvr>
                                          <p:tavLst>
                                            <p:tav tm="0">
                                              <p:val>
                                                <p:strVal val="#ppt_x"/>
                                              </p:val>
                                            </p:tav>
                                            <p:tav tm="100000">
                                              <p:val>
                                                <p:strVal val="#ppt_x"/>
                                              </p:val>
                                            </p:tav>
                                          </p:tavLst>
                                        </p:anim>
                                        <p:anim calcmode="lin" valueType="num">
                                          <p:cBhvr additive="base">
                                            <p:cTn id="22" dur="2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animBg="1"/>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4"/>
                                            </p:tgtEl>
                                            <p:attrNameLst>
                                              <p:attrName>style.visibility</p:attrName>
                                            </p:attrNameLst>
                                          </p:cBhvr>
                                          <p:to>
                                            <p:strVal val="visible"/>
                                          </p:to>
                                        </p:set>
                                        <p:animEffect transition="in" filter="blinds(horizontal)">
                                          <p:cBhvr>
                                            <p:cTn id="17" dur="200"/>
                                            <p:tgtEl>
                                              <p:spTgt spid="4"/>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3"/>
                                            </p:tgtEl>
                                            <p:attrNameLst>
                                              <p:attrName>style.visibility</p:attrName>
                                            </p:attrNameLst>
                                          </p:cBhvr>
                                          <p:to>
                                            <p:strVal val="visible"/>
                                          </p:to>
                                        </p:set>
                                        <p:anim calcmode="lin" valueType="num">
                                          <p:cBhvr additive="base">
                                            <p:cTn id="21" dur="200" fill="hold"/>
                                            <p:tgtEl>
                                              <p:spTgt spid="3"/>
                                            </p:tgtEl>
                                            <p:attrNameLst>
                                              <p:attrName>ppt_x</p:attrName>
                                            </p:attrNameLst>
                                          </p:cBhvr>
                                          <p:tavLst>
                                            <p:tav tm="0">
                                              <p:val>
                                                <p:strVal val="#ppt_x"/>
                                              </p:val>
                                            </p:tav>
                                            <p:tav tm="100000">
                                              <p:val>
                                                <p:strVal val="#ppt_x"/>
                                              </p:val>
                                            </p:tav>
                                          </p:tavLst>
                                        </p:anim>
                                        <p:anim calcmode="lin" valueType="num">
                                          <p:cBhvr additive="base">
                                            <p:cTn id="22" dur="2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animBg="1"/>
          <p:bldP spid="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功能特色</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文本框 1"/>
          <p:cNvSpPr txBox="1"/>
          <p:nvPr/>
        </p:nvSpPr>
        <p:spPr>
          <a:xfrm>
            <a:off x="5025390" y="6277610"/>
            <a:ext cx="2480310" cy="398780"/>
          </a:xfrm>
          <a:prstGeom prst="rect">
            <a:avLst/>
          </a:prstGeom>
          <a:noFill/>
        </p:spPr>
        <p:txBody>
          <a:bodyPr wrap="none" rtlCol="0" anchor="t">
            <a:spAutoFit/>
          </a:bodyPr>
          <a:p>
            <a:pPr indent="0"/>
            <a:r>
              <a:rPr lang="zh-CN" sz="2000" b="1">
                <a:solidFill>
                  <a:srgbClr val="000000"/>
                </a:solidFill>
                <a:latin typeface="+mj-ea"/>
                <a:ea typeface="+mj-ea"/>
                <a:sym typeface="+mn-ea"/>
              </a:rPr>
              <a:t>文档搜索及搜索</a:t>
            </a:r>
            <a:r>
              <a:rPr lang="zh-CN" sz="2000" b="1">
                <a:solidFill>
                  <a:srgbClr val="000000"/>
                </a:solidFill>
                <a:latin typeface="+mj-ea"/>
                <a:ea typeface="+mj-ea"/>
                <a:sym typeface="+mn-ea"/>
              </a:rPr>
              <a:t>结果</a:t>
            </a:r>
            <a:endParaRPr lang="zh-CN" sz="2000" b="1">
              <a:solidFill>
                <a:srgbClr val="000000"/>
              </a:solidFill>
              <a:latin typeface="+mj-ea"/>
              <a:ea typeface="+mj-ea"/>
              <a:sym typeface="+mn-ea"/>
            </a:endParaRPr>
          </a:p>
        </p:txBody>
      </p:sp>
      <p:pic>
        <p:nvPicPr>
          <p:cNvPr id="3" name="图片 2" descr="屏幕快照 2019-04-18 08.50.31"/>
          <p:cNvPicPr>
            <a:picLocks noChangeAspect="1"/>
          </p:cNvPicPr>
          <p:nvPr/>
        </p:nvPicPr>
        <p:blipFill>
          <a:blip r:embed="rId1"/>
          <a:stretch>
            <a:fillRect/>
          </a:stretch>
        </p:blipFill>
        <p:spPr>
          <a:xfrm>
            <a:off x="834390" y="1453515"/>
            <a:ext cx="8710295" cy="4688840"/>
          </a:xfrm>
          <a:prstGeom prst="rect">
            <a:avLst/>
          </a:prstGeom>
        </p:spPr>
      </p:pic>
      <p:pic>
        <p:nvPicPr>
          <p:cNvPr id="4" name="图片 3" descr="屏幕快照 2019-04-18 08.49.48"/>
          <p:cNvPicPr>
            <a:picLocks noChangeAspect="1"/>
          </p:cNvPicPr>
          <p:nvPr/>
        </p:nvPicPr>
        <p:blipFill>
          <a:blip r:embed="rId2"/>
          <a:stretch>
            <a:fillRect/>
          </a:stretch>
        </p:blipFill>
        <p:spPr>
          <a:xfrm>
            <a:off x="8309610" y="908685"/>
            <a:ext cx="3053715" cy="5448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4"/>
                                            </p:tgtEl>
                                            <p:attrNameLst>
                                              <p:attrName>style.visibility</p:attrName>
                                            </p:attrNameLst>
                                          </p:cBhvr>
                                          <p:to>
                                            <p:strVal val="visible"/>
                                          </p:to>
                                        </p:set>
                                        <p:animEffect transition="in" filter="blinds(horizontal)">
                                          <p:cBhvr>
                                            <p:cTn id="17" dur="200"/>
                                            <p:tgtEl>
                                              <p:spTgt spid="4"/>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200" fill="hold">
                                              <p:stCondLst>
                                                <p:cond delay="0"/>
                                              </p:stCondLst>
                                            </p:cTn>
                                            <p:tgtEl>
                                              <p:spTgt spid="3"/>
                                            </p:tgtEl>
                                            <p:attrNameLst>
                                              <p:attrName>style.visibility</p:attrName>
                                            </p:attrNameLst>
                                          </p:cBhvr>
                                          <p:to>
                                            <p:strVal val="visible"/>
                                          </p:to>
                                        </p:set>
                                        <p:animEffect transition="in" filter="blinds(horizontal)">
                                          <p:cBhvr>
                                            <p:cTn id="21" dur="200"/>
                                            <p:tgtEl>
                                              <p:spTgt spid="3"/>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200" fill="hold">
                                              <p:stCondLst>
                                                <p:cond delay="0"/>
                                              </p:stCondLst>
                                            </p:cTn>
                                            <p:tgtEl>
                                              <p:spTgt spid="2"/>
                                            </p:tgtEl>
                                            <p:attrNameLst>
                                              <p:attrName>style.visibility</p:attrName>
                                            </p:attrNameLst>
                                          </p:cBhvr>
                                          <p:to>
                                            <p:strVal val="visible"/>
                                          </p:to>
                                        </p:set>
                                        <p:anim calcmode="lin" valueType="num">
                                          <p:cBhvr additive="base">
                                            <p:cTn id="25" dur="200" fill="hold"/>
                                            <p:tgtEl>
                                              <p:spTgt spid="2"/>
                                            </p:tgtEl>
                                            <p:attrNameLst>
                                              <p:attrName>ppt_x</p:attrName>
                                            </p:attrNameLst>
                                          </p:cBhvr>
                                          <p:tavLst>
                                            <p:tav tm="0">
                                              <p:val>
                                                <p:strVal val="#ppt_x"/>
                                              </p:val>
                                            </p:tav>
                                            <p:tav tm="100000">
                                              <p:val>
                                                <p:strVal val="#ppt_x"/>
                                              </p:val>
                                            </p:tav>
                                          </p:tavLst>
                                        </p:anim>
                                        <p:anim calcmode="lin" valueType="num">
                                          <p:cBhvr additive="base">
                                            <p:cTn id="26" dur="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4"/>
                                            </p:tgtEl>
                                            <p:attrNameLst>
                                              <p:attrName>style.visibility</p:attrName>
                                            </p:attrNameLst>
                                          </p:cBhvr>
                                          <p:to>
                                            <p:strVal val="visible"/>
                                          </p:to>
                                        </p:set>
                                        <p:animEffect transition="in" filter="blinds(horizontal)">
                                          <p:cBhvr>
                                            <p:cTn id="17" dur="200"/>
                                            <p:tgtEl>
                                              <p:spTgt spid="4"/>
                                            </p:tgtEl>
                                          </p:cBhvr>
                                        </p:animEffect>
                                      </p:childTnLst>
                                    </p:cTn>
                                  </p:par>
                                </p:childTnLst>
                              </p:cTn>
                            </p:par>
                            <p:par>
                              <p:cTn id="18" fill="hold">
                                <p:stCondLst>
                                  <p:cond delay="1500"/>
                                </p:stCondLst>
                                <p:childTnLst>
                                  <p:par>
                                    <p:cTn id="19" presetID="3" presetClass="entr" presetSubtype="10" fill="hold" nodeType="afterEffect">
                                      <p:stCondLst>
                                        <p:cond delay="0"/>
                                      </p:stCondLst>
                                      <p:childTnLst>
                                        <p:set>
                                          <p:cBhvr>
                                            <p:cTn id="20" dur="200" fill="hold">
                                              <p:stCondLst>
                                                <p:cond delay="0"/>
                                              </p:stCondLst>
                                            </p:cTn>
                                            <p:tgtEl>
                                              <p:spTgt spid="3"/>
                                            </p:tgtEl>
                                            <p:attrNameLst>
                                              <p:attrName>style.visibility</p:attrName>
                                            </p:attrNameLst>
                                          </p:cBhvr>
                                          <p:to>
                                            <p:strVal val="visible"/>
                                          </p:to>
                                        </p:set>
                                        <p:animEffect transition="in" filter="blinds(horizontal)">
                                          <p:cBhvr>
                                            <p:cTn id="21" dur="200"/>
                                            <p:tgtEl>
                                              <p:spTgt spid="3"/>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200" fill="hold">
                                              <p:stCondLst>
                                                <p:cond delay="0"/>
                                              </p:stCondLst>
                                            </p:cTn>
                                            <p:tgtEl>
                                              <p:spTgt spid="2"/>
                                            </p:tgtEl>
                                            <p:attrNameLst>
                                              <p:attrName>style.visibility</p:attrName>
                                            </p:attrNameLst>
                                          </p:cBhvr>
                                          <p:to>
                                            <p:strVal val="visible"/>
                                          </p:to>
                                        </p:set>
                                        <p:anim calcmode="lin" valueType="num">
                                          <p:cBhvr additive="base">
                                            <p:cTn id="25" dur="200" fill="hold"/>
                                            <p:tgtEl>
                                              <p:spTgt spid="2"/>
                                            </p:tgtEl>
                                            <p:attrNameLst>
                                              <p:attrName>ppt_x</p:attrName>
                                            </p:attrNameLst>
                                          </p:cBhvr>
                                          <p:tavLst>
                                            <p:tav tm="0">
                                              <p:val>
                                                <p:strVal val="#ppt_x"/>
                                              </p:val>
                                            </p:tav>
                                            <p:tav tm="100000">
                                              <p:val>
                                                <p:strVal val="#ppt_x"/>
                                              </p:val>
                                            </p:tav>
                                          </p:tavLst>
                                        </p:anim>
                                        <p:anim calcmode="lin" valueType="num">
                                          <p:cBhvr additive="base">
                                            <p:cTn id="26" dur="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功能特色</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文本框 1"/>
          <p:cNvSpPr txBox="1"/>
          <p:nvPr/>
        </p:nvSpPr>
        <p:spPr>
          <a:xfrm>
            <a:off x="3477895" y="5632450"/>
            <a:ext cx="1203960" cy="398780"/>
          </a:xfrm>
          <a:prstGeom prst="rect">
            <a:avLst/>
          </a:prstGeom>
          <a:noFill/>
        </p:spPr>
        <p:txBody>
          <a:bodyPr wrap="none" rtlCol="0" anchor="t">
            <a:spAutoFit/>
          </a:bodyPr>
          <a:p>
            <a:pPr indent="0"/>
            <a:r>
              <a:rPr lang="zh-CN" sz="2000" b="1">
                <a:solidFill>
                  <a:srgbClr val="000000"/>
                </a:solidFill>
                <a:latin typeface="+mj-ea"/>
                <a:ea typeface="+mj-ea"/>
                <a:sym typeface="+mn-ea"/>
              </a:rPr>
              <a:t>文档分</a:t>
            </a:r>
            <a:r>
              <a:rPr lang="zh-CN" sz="2000" b="1">
                <a:solidFill>
                  <a:srgbClr val="000000"/>
                </a:solidFill>
                <a:latin typeface="+mj-ea"/>
                <a:ea typeface="+mj-ea"/>
                <a:sym typeface="+mn-ea"/>
              </a:rPr>
              <a:t>类</a:t>
            </a:r>
            <a:endParaRPr lang="zh-CN" sz="2000" b="1">
              <a:solidFill>
                <a:srgbClr val="000000"/>
              </a:solidFill>
              <a:latin typeface="+mj-ea"/>
              <a:ea typeface="+mj-ea"/>
              <a:sym typeface="+mn-ea"/>
            </a:endParaRPr>
          </a:p>
        </p:txBody>
      </p:sp>
      <p:pic>
        <p:nvPicPr>
          <p:cNvPr id="3" name="图片 2" descr="屏幕快照 2019-04-18 08.52.30"/>
          <p:cNvPicPr>
            <a:picLocks noChangeAspect="1"/>
          </p:cNvPicPr>
          <p:nvPr/>
        </p:nvPicPr>
        <p:blipFill>
          <a:blip r:embed="rId1"/>
          <a:stretch>
            <a:fillRect/>
          </a:stretch>
        </p:blipFill>
        <p:spPr>
          <a:xfrm>
            <a:off x="7232015" y="1207135"/>
            <a:ext cx="2141855" cy="4186555"/>
          </a:xfrm>
          <a:prstGeom prst="rect">
            <a:avLst/>
          </a:prstGeom>
        </p:spPr>
      </p:pic>
      <p:sp>
        <p:nvSpPr>
          <p:cNvPr id="4" name="文本框 3"/>
          <p:cNvSpPr txBox="1"/>
          <p:nvPr/>
        </p:nvSpPr>
        <p:spPr>
          <a:xfrm>
            <a:off x="7573010" y="5632450"/>
            <a:ext cx="1459230" cy="398780"/>
          </a:xfrm>
          <a:prstGeom prst="rect">
            <a:avLst/>
          </a:prstGeom>
          <a:noFill/>
        </p:spPr>
        <p:txBody>
          <a:bodyPr wrap="none" rtlCol="0" anchor="t">
            <a:spAutoFit/>
          </a:bodyPr>
          <a:p>
            <a:pPr indent="0"/>
            <a:r>
              <a:rPr lang="zh-CN" sz="2000" b="1">
                <a:solidFill>
                  <a:srgbClr val="000000"/>
                </a:solidFill>
                <a:latin typeface="+mj-ea"/>
                <a:ea typeface="+mj-ea"/>
                <a:sym typeface="+mn-ea"/>
              </a:rPr>
              <a:t>文档时间轴</a:t>
            </a:r>
            <a:endParaRPr lang="zh-CN" sz="2000" b="1">
              <a:solidFill>
                <a:srgbClr val="000000"/>
              </a:solidFill>
              <a:latin typeface="+mj-ea"/>
              <a:ea typeface="+mj-ea"/>
              <a:sym typeface="+mn-ea"/>
            </a:endParaRPr>
          </a:p>
        </p:txBody>
      </p:sp>
      <p:pic>
        <p:nvPicPr>
          <p:cNvPr id="5" name="图片 4"/>
          <p:cNvPicPr>
            <a:picLocks noChangeAspect="1"/>
          </p:cNvPicPr>
          <p:nvPr/>
        </p:nvPicPr>
        <p:blipFill>
          <a:blip r:embed="rId2"/>
          <a:srcRect l="13530" t="22764" r="74930" b="20996"/>
          <a:stretch>
            <a:fillRect/>
          </a:stretch>
        </p:blipFill>
        <p:spPr>
          <a:xfrm>
            <a:off x="3302635" y="1227455"/>
            <a:ext cx="1554480" cy="42614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5"/>
                                            </p:tgtEl>
                                            <p:attrNameLst>
                                              <p:attrName>style.visibility</p:attrName>
                                            </p:attrNameLst>
                                          </p:cBhvr>
                                          <p:to>
                                            <p:strVal val="visible"/>
                                          </p:to>
                                        </p:set>
                                        <p:animEffect transition="in" filter="blinds(horizontal)">
                                          <p:cBhvr>
                                            <p:cTn id="17" dur="200"/>
                                            <p:tgtEl>
                                              <p:spTgt spid="5"/>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2"/>
                                            </p:tgtEl>
                                            <p:attrNameLst>
                                              <p:attrName>style.visibility</p:attrName>
                                            </p:attrNameLst>
                                          </p:cBhvr>
                                          <p:to>
                                            <p:strVal val="visible"/>
                                          </p:to>
                                        </p:set>
                                        <p:anim calcmode="lin" valueType="num">
                                          <p:cBhvr additive="base">
                                            <p:cTn id="21" dur="200" fill="hold"/>
                                            <p:tgtEl>
                                              <p:spTgt spid="2"/>
                                            </p:tgtEl>
                                            <p:attrNameLst>
                                              <p:attrName>ppt_x</p:attrName>
                                            </p:attrNameLst>
                                          </p:cBhvr>
                                          <p:tavLst>
                                            <p:tav tm="0">
                                              <p:val>
                                                <p:strVal val="#ppt_x"/>
                                              </p:val>
                                            </p:tav>
                                            <p:tav tm="100000">
                                              <p:val>
                                                <p:strVal val="#ppt_x"/>
                                              </p:val>
                                            </p:tav>
                                          </p:tavLst>
                                        </p:anim>
                                        <p:anim calcmode="lin" valueType="num">
                                          <p:cBhvr additive="base">
                                            <p:cTn id="22" dur="2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3" presetClass="entr" presetSubtype="10" fill="hold" nodeType="afterEffect">
                                      <p:stCondLst>
                                        <p:cond delay="0"/>
                                      </p:stCondLst>
                                      <p:childTnLst>
                                        <p:set>
                                          <p:cBhvr>
                                            <p:cTn id="25" dur="200" fill="hold">
                                              <p:stCondLst>
                                                <p:cond delay="0"/>
                                              </p:stCondLst>
                                            </p:cTn>
                                            <p:tgtEl>
                                              <p:spTgt spid="3"/>
                                            </p:tgtEl>
                                            <p:attrNameLst>
                                              <p:attrName>style.visibility</p:attrName>
                                            </p:attrNameLst>
                                          </p:cBhvr>
                                          <p:to>
                                            <p:strVal val="visible"/>
                                          </p:to>
                                        </p:set>
                                        <p:animEffect transition="in" filter="blinds(horizontal)">
                                          <p:cBhvr>
                                            <p:cTn id="26" dur="200"/>
                                            <p:tgtEl>
                                              <p:spTgt spid="3"/>
                                            </p:tgtEl>
                                          </p:cBhvr>
                                        </p:animEffect>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200" fill="hold">
                                              <p:stCondLst>
                                                <p:cond delay="0"/>
                                              </p:stCondLst>
                                            </p:cTn>
                                            <p:tgtEl>
                                              <p:spTgt spid="4"/>
                                            </p:tgtEl>
                                            <p:attrNameLst>
                                              <p:attrName>style.visibility</p:attrName>
                                            </p:attrNameLst>
                                          </p:cBhvr>
                                          <p:to>
                                            <p:strVal val="visible"/>
                                          </p:to>
                                        </p:set>
                                        <p:anim calcmode="lin" valueType="num">
                                          <p:cBhvr additive="base">
                                            <p:cTn id="30" dur="200" fill="hold"/>
                                            <p:tgtEl>
                                              <p:spTgt spid="4"/>
                                            </p:tgtEl>
                                            <p:attrNameLst>
                                              <p:attrName>ppt_x</p:attrName>
                                            </p:attrNameLst>
                                          </p:cBhvr>
                                          <p:tavLst>
                                            <p:tav tm="0">
                                              <p:val>
                                                <p:strVal val="#ppt_x"/>
                                              </p:val>
                                            </p:tav>
                                            <p:tav tm="100000">
                                              <p:val>
                                                <p:strVal val="#ppt_x"/>
                                              </p:val>
                                            </p:tav>
                                          </p:tavLst>
                                        </p:anim>
                                        <p:anim calcmode="lin" valueType="num">
                                          <p:cBhvr additive="base">
                                            <p:cTn id="31" dur="2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5"/>
                                            </p:tgtEl>
                                            <p:attrNameLst>
                                              <p:attrName>style.visibility</p:attrName>
                                            </p:attrNameLst>
                                          </p:cBhvr>
                                          <p:to>
                                            <p:strVal val="visible"/>
                                          </p:to>
                                        </p:set>
                                        <p:animEffect transition="in" filter="blinds(horizontal)">
                                          <p:cBhvr>
                                            <p:cTn id="17" dur="200"/>
                                            <p:tgtEl>
                                              <p:spTgt spid="5"/>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2"/>
                                            </p:tgtEl>
                                            <p:attrNameLst>
                                              <p:attrName>style.visibility</p:attrName>
                                            </p:attrNameLst>
                                          </p:cBhvr>
                                          <p:to>
                                            <p:strVal val="visible"/>
                                          </p:to>
                                        </p:set>
                                        <p:anim calcmode="lin" valueType="num">
                                          <p:cBhvr additive="base">
                                            <p:cTn id="21" dur="200" fill="hold"/>
                                            <p:tgtEl>
                                              <p:spTgt spid="2"/>
                                            </p:tgtEl>
                                            <p:attrNameLst>
                                              <p:attrName>ppt_x</p:attrName>
                                            </p:attrNameLst>
                                          </p:cBhvr>
                                          <p:tavLst>
                                            <p:tav tm="0">
                                              <p:val>
                                                <p:strVal val="#ppt_x"/>
                                              </p:val>
                                            </p:tav>
                                            <p:tav tm="100000">
                                              <p:val>
                                                <p:strVal val="#ppt_x"/>
                                              </p:val>
                                            </p:tav>
                                          </p:tavLst>
                                        </p:anim>
                                        <p:anim calcmode="lin" valueType="num">
                                          <p:cBhvr additive="base">
                                            <p:cTn id="22" dur="2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3" presetClass="entr" presetSubtype="10" fill="hold" nodeType="afterEffect">
                                      <p:stCondLst>
                                        <p:cond delay="0"/>
                                      </p:stCondLst>
                                      <p:childTnLst>
                                        <p:set>
                                          <p:cBhvr>
                                            <p:cTn id="25" dur="200" fill="hold">
                                              <p:stCondLst>
                                                <p:cond delay="0"/>
                                              </p:stCondLst>
                                            </p:cTn>
                                            <p:tgtEl>
                                              <p:spTgt spid="3"/>
                                            </p:tgtEl>
                                            <p:attrNameLst>
                                              <p:attrName>style.visibility</p:attrName>
                                            </p:attrNameLst>
                                          </p:cBhvr>
                                          <p:to>
                                            <p:strVal val="visible"/>
                                          </p:to>
                                        </p:set>
                                        <p:animEffect transition="in" filter="blinds(horizontal)">
                                          <p:cBhvr>
                                            <p:cTn id="26" dur="200"/>
                                            <p:tgtEl>
                                              <p:spTgt spid="3"/>
                                            </p:tgtEl>
                                          </p:cBhvr>
                                        </p:animEffect>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200" fill="hold">
                                              <p:stCondLst>
                                                <p:cond delay="0"/>
                                              </p:stCondLst>
                                            </p:cTn>
                                            <p:tgtEl>
                                              <p:spTgt spid="4"/>
                                            </p:tgtEl>
                                            <p:attrNameLst>
                                              <p:attrName>style.visibility</p:attrName>
                                            </p:attrNameLst>
                                          </p:cBhvr>
                                          <p:to>
                                            <p:strVal val="visible"/>
                                          </p:to>
                                        </p:set>
                                        <p:anim calcmode="lin" valueType="num">
                                          <p:cBhvr additive="base">
                                            <p:cTn id="30" dur="200" fill="hold"/>
                                            <p:tgtEl>
                                              <p:spTgt spid="4"/>
                                            </p:tgtEl>
                                            <p:attrNameLst>
                                              <p:attrName>ppt_x</p:attrName>
                                            </p:attrNameLst>
                                          </p:cBhvr>
                                          <p:tavLst>
                                            <p:tav tm="0">
                                              <p:val>
                                                <p:strVal val="#ppt_x"/>
                                              </p:val>
                                            </p:tav>
                                            <p:tav tm="100000">
                                              <p:val>
                                                <p:strVal val="#ppt_x"/>
                                              </p:val>
                                            </p:tav>
                                          </p:tavLst>
                                        </p:anim>
                                        <p:anim calcmode="lin" valueType="num">
                                          <p:cBhvr additive="base">
                                            <p:cTn id="31" dur="2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P spid="4"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功能特色</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文本框 1"/>
          <p:cNvSpPr txBox="1"/>
          <p:nvPr/>
        </p:nvSpPr>
        <p:spPr>
          <a:xfrm>
            <a:off x="5238750" y="5821680"/>
            <a:ext cx="1714500" cy="398780"/>
          </a:xfrm>
          <a:prstGeom prst="rect">
            <a:avLst/>
          </a:prstGeom>
          <a:noFill/>
        </p:spPr>
        <p:txBody>
          <a:bodyPr wrap="none" rtlCol="0" anchor="t">
            <a:spAutoFit/>
          </a:bodyPr>
          <a:p>
            <a:pPr indent="0"/>
            <a:r>
              <a:rPr lang="zh-CN" sz="2000" b="1">
                <a:solidFill>
                  <a:srgbClr val="000000"/>
                </a:solidFill>
                <a:latin typeface="+mj-ea"/>
                <a:ea typeface="+mj-ea"/>
                <a:sym typeface="+mn-ea"/>
              </a:rPr>
              <a:t>文档在线编辑</a:t>
            </a:r>
            <a:endParaRPr lang="zh-CN" sz="2000" b="1">
              <a:solidFill>
                <a:srgbClr val="000000"/>
              </a:solidFill>
              <a:latin typeface="+mj-ea"/>
              <a:ea typeface="+mj-ea"/>
              <a:sym typeface="+mn-ea"/>
            </a:endParaRPr>
          </a:p>
        </p:txBody>
      </p:sp>
      <p:pic>
        <p:nvPicPr>
          <p:cNvPr id="3" name="图片 2" descr="屏幕快照 2019-04-18 08.52.08"/>
          <p:cNvPicPr>
            <a:picLocks noChangeAspect="1"/>
          </p:cNvPicPr>
          <p:nvPr/>
        </p:nvPicPr>
        <p:blipFill>
          <a:blip r:embed="rId1"/>
          <a:stretch>
            <a:fillRect/>
          </a:stretch>
        </p:blipFill>
        <p:spPr>
          <a:xfrm>
            <a:off x="1854200" y="1227455"/>
            <a:ext cx="9093835" cy="43129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3"/>
                                            </p:tgtEl>
                                            <p:attrNameLst>
                                              <p:attrName>style.visibility</p:attrName>
                                            </p:attrNameLst>
                                          </p:cBhvr>
                                          <p:to>
                                            <p:strVal val="visible"/>
                                          </p:to>
                                        </p:set>
                                        <p:animEffect transition="in" filter="blinds(horizontal)">
                                          <p:cBhvr>
                                            <p:cTn id="17" dur="200"/>
                                            <p:tgtEl>
                                              <p:spTgt spid="3"/>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2"/>
                                            </p:tgtEl>
                                            <p:attrNameLst>
                                              <p:attrName>style.visibility</p:attrName>
                                            </p:attrNameLst>
                                          </p:cBhvr>
                                          <p:to>
                                            <p:strVal val="visible"/>
                                          </p:to>
                                        </p:set>
                                        <p:anim calcmode="lin" valueType="num">
                                          <p:cBhvr additive="base">
                                            <p:cTn id="21" dur="200" fill="hold"/>
                                            <p:tgtEl>
                                              <p:spTgt spid="2"/>
                                            </p:tgtEl>
                                            <p:attrNameLst>
                                              <p:attrName>ppt_x</p:attrName>
                                            </p:attrNameLst>
                                          </p:cBhvr>
                                          <p:tavLst>
                                            <p:tav tm="0">
                                              <p:val>
                                                <p:strVal val="#ppt_x"/>
                                              </p:val>
                                            </p:tav>
                                            <p:tav tm="100000">
                                              <p:val>
                                                <p:strVal val="#ppt_x"/>
                                              </p:val>
                                            </p:tav>
                                          </p:tavLst>
                                        </p:anim>
                                        <p:anim calcmode="lin" valueType="num">
                                          <p:cBhvr additive="base">
                                            <p:cTn id="22" dur="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3"/>
                                            </p:tgtEl>
                                            <p:attrNameLst>
                                              <p:attrName>style.visibility</p:attrName>
                                            </p:attrNameLst>
                                          </p:cBhvr>
                                          <p:to>
                                            <p:strVal val="visible"/>
                                          </p:to>
                                        </p:set>
                                        <p:animEffect transition="in" filter="blinds(horizontal)">
                                          <p:cBhvr>
                                            <p:cTn id="17" dur="200"/>
                                            <p:tgtEl>
                                              <p:spTgt spid="3"/>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2"/>
                                            </p:tgtEl>
                                            <p:attrNameLst>
                                              <p:attrName>style.visibility</p:attrName>
                                            </p:attrNameLst>
                                          </p:cBhvr>
                                          <p:to>
                                            <p:strVal val="visible"/>
                                          </p:to>
                                        </p:set>
                                        <p:anim calcmode="lin" valueType="num">
                                          <p:cBhvr additive="base">
                                            <p:cTn id="21" dur="200" fill="hold"/>
                                            <p:tgtEl>
                                              <p:spTgt spid="2"/>
                                            </p:tgtEl>
                                            <p:attrNameLst>
                                              <p:attrName>ppt_x</p:attrName>
                                            </p:attrNameLst>
                                          </p:cBhvr>
                                          <p:tavLst>
                                            <p:tav tm="0">
                                              <p:val>
                                                <p:strVal val="#ppt_x"/>
                                              </p:val>
                                            </p:tav>
                                            <p:tav tm="100000">
                                              <p:val>
                                                <p:strVal val="#ppt_x"/>
                                              </p:val>
                                            </p:tav>
                                          </p:tavLst>
                                        </p:anim>
                                        <p:anim calcmode="lin" valueType="num">
                                          <p:cBhvr additive="base">
                                            <p:cTn id="22" dur="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123" y="-538250"/>
            <a:ext cx="2555690"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59" name="矩形 58"/>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功能特色</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文本框 1"/>
          <p:cNvSpPr txBox="1"/>
          <p:nvPr/>
        </p:nvSpPr>
        <p:spPr>
          <a:xfrm>
            <a:off x="5694045" y="6245225"/>
            <a:ext cx="1203960" cy="398780"/>
          </a:xfrm>
          <a:prstGeom prst="rect">
            <a:avLst/>
          </a:prstGeom>
          <a:noFill/>
        </p:spPr>
        <p:txBody>
          <a:bodyPr wrap="none" rtlCol="0" anchor="t">
            <a:spAutoFit/>
          </a:bodyPr>
          <a:p>
            <a:pPr indent="0"/>
            <a:r>
              <a:rPr lang="zh-CN" sz="2000" b="1">
                <a:solidFill>
                  <a:srgbClr val="000000"/>
                </a:solidFill>
                <a:latin typeface="+mj-ea"/>
                <a:ea typeface="+mj-ea"/>
                <a:sym typeface="+mn-ea"/>
              </a:rPr>
              <a:t>系统设置</a:t>
            </a:r>
            <a:endParaRPr lang="zh-CN" sz="2000" b="1">
              <a:solidFill>
                <a:srgbClr val="000000"/>
              </a:solidFill>
              <a:latin typeface="+mj-ea"/>
              <a:ea typeface="+mj-ea"/>
              <a:sym typeface="+mn-ea"/>
            </a:endParaRPr>
          </a:p>
        </p:txBody>
      </p:sp>
      <p:pic>
        <p:nvPicPr>
          <p:cNvPr id="3" name="图片 2" descr="屏幕快照 2019-04-18 08.53.15"/>
          <p:cNvPicPr>
            <a:picLocks noChangeAspect="1"/>
          </p:cNvPicPr>
          <p:nvPr/>
        </p:nvPicPr>
        <p:blipFill>
          <a:blip r:embed="rId1"/>
          <a:stretch>
            <a:fillRect/>
          </a:stretch>
        </p:blipFill>
        <p:spPr>
          <a:xfrm>
            <a:off x="3206115" y="992505"/>
            <a:ext cx="6529705" cy="50723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14:bounceEnd="36000">
                                          <p:cBhvr additive="base">
                                            <p:cTn id="12" dur="2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3"/>
                                            </p:tgtEl>
                                            <p:attrNameLst>
                                              <p:attrName>style.visibility</p:attrName>
                                            </p:attrNameLst>
                                          </p:cBhvr>
                                          <p:to>
                                            <p:strVal val="visible"/>
                                          </p:to>
                                        </p:set>
                                        <p:animEffect transition="in" filter="blinds(horizontal)">
                                          <p:cBhvr>
                                            <p:cTn id="17" dur="200"/>
                                            <p:tgtEl>
                                              <p:spTgt spid="3"/>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2"/>
                                            </p:tgtEl>
                                            <p:attrNameLst>
                                              <p:attrName>style.visibility</p:attrName>
                                            </p:attrNameLst>
                                          </p:cBhvr>
                                          <p:to>
                                            <p:strVal val="visible"/>
                                          </p:to>
                                        </p:set>
                                        <p:anim calcmode="lin" valueType="num">
                                          <p:cBhvr additive="base">
                                            <p:cTn id="21" dur="200" fill="hold"/>
                                            <p:tgtEl>
                                              <p:spTgt spid="2"/>
                                            </p:tgtEl>
                                            <p:attrNameLst>
                                              <p:attrName>ppt_x</p:attrName>
                                            </p:attrNameLst>
                                          </p:cBhvr>
                                          <p:tavLst>
                                            <p:tav tm="0">
                                              <p:val>
                                                <p:strVal val="#ppt_x"/>
                                              </p:val>
                                            </p:tav>
                                            <p:tav tm="100000">
                                              <p:val>
                                                <p:strVal val="#ppt_x"/>
                                              </p:val>
                                            </p:tav>
                                          </p:tavLst>
                                        </p:anim>
                                        <p:anim calcmode="lin" valueType="num">
                                          <p:cBhvr additive="base">
                                            <p:cTn id="22" dur="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8"/>
                                            </p:tgtEl>
                                            <p:attrNameLst>
                                              <p:attrName>style.visibility</p:attrName>
                                            </p:attrNameLst>
                                          </p:cBhvr>
                                          <p:to>
                                            <p:strVal val="visible"/>
                                          </p:to>
                                        </p:set>
                                        <p:anim calcmode="lin" valueType="num">
                                          <p:cBhvr additive="base">
                                            <p:cTn id="7" dur="200" fill="hold"/>
                                            <p:tgtEl>
                                              <p:spTgt spid="58"/>
                                            </p:tgtEl>
                                            <p:attrNameLst>
                                              <p:attrName>ppt_x</p:attrName>
                                            </p:attrNameLst>
                                          </p:cBhvr>
                                          <p:tavLst>
                                            <p:tav tm="0">
                                              <p:val>
                                                <p:strVal val="1+#ppt_w/2"/>
                                              </p:val>
                                            </p:tav>
                                            <p:tav tm="100000">
                                              <p:val>
                                                <p:strVal val="#ppt_x"/>
                                              </p:val>
                                            </p:tav>
                                          </p:tavLst>
                                        </p:anim>
                                        <p:anim calcmode="lin" valueType="num">
                                          <p:cBhvr additive="base">
                                            <p:cTn id="8" dur="2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9"/>
                                            </p:tgtEl>
                                            <p:attrNameLst>
                                              <p:attrName>style.visibility</p:attrName>
                                            </p:attrNameLst>
                                          </p:cBhvr>
                                          <p:to>
                                            <p:strVal val="visible"/>
                                          </p:to>
                                        </p:set>
                                        <p:anim calcmode="lin" valueType="num">
                                          <p:cBhvr additive="base">
                                            <p:cTn id="12" dur="200" fill="hold"/>
                                            <p:tgtEl>
                                              <p:spTgt spid="59"/>
                                            </p:tgtEl>
                                            <p:attrNameLst>
                                              <p:attrName>ppt_x</p:attrName>
                                            </p:attrNameLst>
                                          </p:cBhvr>
                                          <p:tavLst>
                                            <p:tav tm="0">
                                              <p:val>
                                                <p:strVal val="1+#ppt_w/2"/>
                                              </p:val>
                                            </p:tav>
                                            <p:tav tm="100000">
                                              <p:val>
                                                <p:strVal val="#ppt_x"/>
                                              </p:val>
                                            </p:tav>
                                          </p:tavLst>
                                        </p:anim>
                                        <p:anim calcmode="lin" valueType="num">
                                          <p:cBhvr additive="base">
                                            <p:cTn id="13" dur="2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3"/>
                                            </p:tgtEl>
                                            <p:attrNameLst>
                                              <p:attrName>style.visibility</p:attrName>
                                            </p:attrNameLst>
                                          </p:cBhvr>
                                          <p:to>
                                            <p:strVal val="visible"/>
                                          </p:to>
                                        </p:set>
                                        <p:animEffect transition="in" filter="blinds(horizontal)">
                                          <p:cBhvr>
                                            <p:cTn id="17" dur="200"/>
                                            <p:tgtEl>
                                              <p:spTgt spid="3"/>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2"/>
                                            </p:tgtEl>
                                            <p:attrNameLst>
                                              <p:attrName>style.visibility</p:attrName>
                                            </p:attrNameLst>
                                          </p:cBhvr>
                                          <p:to>
                                            <p:strVal val="visible"/>
                                          </p:to>
                                        </p:set>
                                        <p:anim calcmode="lin" valueType="num">
                                          <p:cBhvr additive="base">
                                            <p:cTn id="21" dur="200" fill="hold"/>
                                            <p:tgtEl>
                                              <p:spTgt spid="2"/>
                                            </p:tgtEl>
                                            <p:attrNameLst>
                                              <p:attrName>ppt_x</p:attrName>
                                            </p:attrNameLst>
                                          </p:cBhvr>
                                          <p:tavLst>
                                            <p:tav tm="0">
                                              <p:val>
                                                <p:strVal val="#ppt_x"/>
                                              </p:val>
                                            </p:tav>
                                            <p:tav tm="100000">
                                              <p:val>
                                                <p:strVal val="#ppt_x"/>
                                              </p:val>
                                            </p:tav>
                                          </p:tavLst>
                                        </p:anim>
                                        <p:anim calcmode="lin" valueType="num">
                                          <p:cBhvr additive="base">
                                            <p:cTn id="22" dur="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bldLvl="0" animBg="1"/>
          <p:bldP spid="2"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组合 156"/>
          <p:cNvGrpSpPr/>
          <p:nvPr/>
        </p:nvGrpSpPr>
        <p:grpSpPr>
          <a:xfrm>
            <a:off x="-397123" y="-538250"/>
            <a:ext cx="2555690" cy="2296167"/>
            <a:chOff x="-1344978" y="-685187"/>
            <a:chExt cx="6781080" cy="6092478"/>
          </a:xfrm>
        </p:grpSpPr>
        <p:sp>
          <p:nvSpPr>
            <p:cNvPr id="158" name="椭圆 157"/>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1" name="直接连接符 170"/>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2" name="平行四边形 171"/>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lumMod val="75000"/>
                    <a:lumOff val="25000"/>
                  </a:schemeClr>
                </a:solidFill>
              </a:rPr>
              <a:t>3</a:t>
            </a:r>
            <a:endParaRPr lang="en-US" sz="3600" dirty="0">
              <a:solidFill>
                <a:schemeClr val="tx1">
                  <a:lumMod val="75000"/>
                  <a:lumOff val="25000"/>
                </a:schemeClr>
              </a:solidFill>
            </a:endParaRPr>
          </a:p>
        </p:txBody>
      </p:sp>
      <p:sp>
        <p:nvSpPr>
          <p:cNvPr id="173" name="矩形 172"/>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核心创新点</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779770" y="6120765"/>
            <a:ext cx="1203960" cy="398780"/>
          </a:xfrm>
          <a:prstGeom prst="rect">
            <a:avLst/>
          </a:prstGeom>
          <a:noFill/>
        </p:spPr>
        <p:txBody>
          <a:bodyPr wrap="none" rtlCol="0" anchor="t">
            <a:spAutoFit/>
          </a:bodyPr>
          <a:p>
            <a:pPr indent="0"/>
            <a:r>
              <a:rPr lang="zh-CN" sz="2000" b="1">
                <a:solidFill>
                  <a:srgbClr val="000000"/>
                </a:solidFill>
                <a:latin typeface="+mj-ea"/>
                <a:ea typeface="+mj-ea"/>
                <a:sym typeface="+mn-ea"/>
              </a:rPr>
              <a:t>以图搜图</a:t>
            </a:r>
            <a:endParaRPr lang="zh-CN" sz="2000" b="1">
              <a:solidFill>
                <a:srgbClr val="000000"/>
              </a:solidFill>
              <a:latin typeface="+mj-ea"/>
              <a:ea typeface="+mj-ea"/>
              <a:sym typeface="+mn-ea"/>
            </a:endParaRPr>
          </a:p>
        </p:txBody>
      </p:sp>
      <p:pic>
        <p:nvPicPr>
          <p:cNvPr id="4" name="图片 3" descr="屏幕快照 2019-04-18 21.17.22"/>
          <p:cNvPicPr>
            <a:picLocks noChangeAspect="1"/>
          </p:cNvPicPr>
          <p:nvPr/>
        </p:nvPicPr>
        <p:blipFill>
          <a:blip r:embed="rId1"/>
          <a:stretch>
            <a:fillRect/>
          </a:stretch>
        </p:blipFill>
        <p:spPr>
          <a:xfrm>
            <a:off x="2285365" y="1145540"/>
            <a:ext cx="8192770" cy="47396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172"/>
                                            </p:tgtEl>
                                            <p:attrNameLst>
                                              <p:attrName>style.visibility</p:attrName>
                                            </p:attrNameLst>
                                          </p:cBhvr>
                                          <p:to>
                                            <p:strVal val="visible"/>
                                          </p:to>
                                        </p:set>
                                        <p:anim calcmode="lin" valueType="num">
                                          <p:cBhvr additive="base">
                                            <p:cTn id="7" dur="200" fill="hold"/>
                                            <p:tgtEl>
                                              <p:spTgt spid="172"/>
                                            </p:tgtEl>
                                            <p:attrNameLst>
                                              <p:attrName>ppt_x</p:attrName>
                                            </p:attrNameLst>
                                          </p:cBhvr>
                                          <p:tavLst>
                                            <p:tav tm="0">
                                              <p:val>
                                                <p:strVal val="1+#ppt_w/2"/>
                                              </p:val>
                                            </p:tav>
                                            <p:tav tm="100000">
                                              <p:val>
                                                <p:strVal val="#ppt_x"/>
                                              </p:val>
                                            </p:tav>
                                          </p:tavLst>
                                        </p:anim>
                                        <p:anim calcmode="lin" valueType="num">
                                          <p:cBhvr additive="base">
                                            <p:cTn id="8" dur="200" fill="hold"/>
                                            <p:tgtEl>
                                              <p:spTgt spid="1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173"/>
                                            </p:tgtEl>
                                            <p:attrNameLst>
                                              <p:attrName>style.visibility</p:attrName>
                                            </p:attrNameLst>
                                          </p:cBhvr>
                                          <p:to>
                                            <p:strVal val="visible"/>
                                          </p:to>
                                        </p:set>
                                        <p:anim calcmode="lin" valueType="num" p14:bounceEnd="36000">
                                          <p:cBhvr additive="base">
                                            <p:cTn id="12" dur="200" fill="hold"/>
                                            <p:tgtEl>
                                              <p:spTgt spid="173"/>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1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4"/>
                                            </p:tgtEl>
                                            <p:attrNameLst>
                                              <p:attrName>style.visibility</p:attrName>
                                            </p:attrNameLst>
                                          </p:cBhvr>
                                          <p:to>
                                            <p:strVal val="visible"/>
                                          </p:to>
                                        </p:set>
                                        <p:animEffect transition="in" filter="blinds(horizontal)">
                                          <p:cBhvr>
                                            <p:cTn id="17" dur="200"/>
                                            <p:tgtEl>
                                              <p:spTgt spid="4"/>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2"/>
                                            </p:tgtEl>
                                            <p:attrNameLst>
                                              <p:attrName>style.visibility</p:attrName>
                                            </p:attrNameLst>
                                          </p:cBhvr>
                                          <p:to>
                                            <p:strVal val="visible"/>
                                          </p:to>
                                        </p:set>
                                        <p:anim calcmode="lin" valueType="num">
                                          <p:cBhvr additive="base">
                                            <p:cTn id="21" dur="200" fill="hold"/>
                                            <p:tgtEl>
                                              <p:spTgt spid="2"/>
                                            </p:tgtEl>
                                            <p:attrNameLst>
                                              <p:attrName>ppt_x</p:attrName>
                                            </p:attrNameLst>
                                          </p:cBhvr>
                                          <p:tavLst>
                                            <p:tav tm="0">
                                              <p:val>
                                                <p:strVal val="#ppt_x"/>
                                              </p:val>
                                            </p:tav>
                                            <p:tav tm="100000">
                                              <p:val>
                                                <p:strVal val="#ppt_x"/>
                                              </p:val>
                                            </p:tav>
                                          </p:tavLst>
                                        </p:anim>
                                        <p:anim calcmode="lin" valueType="num">
                                          <p:cBhvr additive="base">
                                            <p:cTn id="22" dur="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2" grpId="0" animBg="1"/>
          <p:bldP spid="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172"/>
                                            </p:tgtEl>
                                            <p:attrNameLst>
                                              <p:attrName>style.visibility</p:attrName>
                                            </p:attrNameLst>
                                          </p:cBhvr>
                                          <p:to>
                                            <p:strVal val="visible"/>
                                          </p:to>
                                        </p:set>
                                        <p:anim calcmode="lin" valueType="num">
                                          <p:cBhvr additive="base">
                                            <p:cTn id="7" dur="200" fill="hold"/>
                                            <p:tgtEl>
                                              <p:spTgt spid="172"/>
                                            </p:tgtEl>
                                            <p:attrNameLst>
                                              <p:attrName>ppt_x</p:attrName>
                                            </p:attrNameLst>
                                          </p:cBhvr>
                                          <p:tavLst>
                                            <p:tav tm="0">
                                              <p:val>
                                                <p:strVal val="1+#ppt_w/2"/>
                                              </p:val>
                                            </p:tav>
                                            <p:tav tm="100000">
                                              <p:val>
                                                <p:strVal val="#ppt_x"/>
                                              </p:val>
                                            </p:tav>
                                          </p:tavLst>
                                        </p:anim>
                                        <p:anim calcmode="lin" valueType="num">
                                          <p:cBhvr additive="base">
                                            <p:cTn id="8" dur="200" fill="hold"/>
                                            <p:tgtEl>
                                              <p:spTgt spid="1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173"/>
                                            </p:tgtEl>
                                            <p:attrNameLst>
                                              <p:attrName>style.visibility</p:attrName>
                                            </p:attrNameLst>
                                          </p:cBhvr>
                                          <p:to>
                                            <p:strVal val="visible"/>
                                          </p:to>
                                        </p:set>
                                        <p:anim calcmode="lin" valueType="num">
                                          <p:cBhvr additive="base">
                                            <p:cTn id="12" dur="200" fill="hold"/>
                                            <p:tgtEl>
                                              <p:spTgt spid="173"/>
                                            </p:tgtEl>
                                            <p:attrNameLst>
                                              <p:attrName>ppt_x</p:attrName>
                                            </p:attrNameLst>
                                          </p:cBhvr>
                                          <p:tavLst>
                                            <p:tav tm="0">
                                              <p:val>
                                                <p:strVal val="1+#ppt_w/2"/>
                                              </p:val>
                                            </p:tav>
                                            <p:tav tm="100000">
                                              <p:val>
                                                <p:strVal val="#ppt_x"/>
                                              </p:val>
                                            </p:tav>
                                          </p:tavLst>
                                        </p:anim>
                                        <p:anim calcmode="lin" valueType="num">
                                          <p:cBhvr additive="base">
                                            <p:cTn id="13" dur="200" fill="hold"/>
                                            <p:tgtEl>
                                              <p:spTgt spid="1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4"/>
                                            </p:tgtEl>
                                            <p:attrNameLst>
                                              <p:attrName>style.visibility</p:attrName>
                                            </p:attrNameLst>
                                          </p:cBhvr>
                                          <p:to>
                                            <p:strVal val="visible"/>
                                          </p:to>
                                        </p:set>
                                        <p:animEffect transition="in" filter="blinds(horizontal)">
                                          <p:cBhvr>
                                            <p:cTn id="17" dur="200"/>
                                            <p:tgtEl>
                                              <p:spTgt spid="4"/>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2"/>
                                            </p:tgtEl>
                                            <p:attrNameLst>
                                              <p:attrName>style.visibility</p:attrName>
                                            </p:attrNameLst>
                                          </p:cBhvr>
                                          <p:to>
                                            <p:strVal val="visible"/>
                                          </p:to>
                                        </p:set>
                                        <p:anim calcmode="lin" valueType="num">
                                          <p:cBhvr additive="base">
                                            <p:cTn id="21" dur="200" fill="hold"/>
                                            <p:tgtEl>
                                              <p:spTgt spid="2"/>
                                            </p:tgtEl>
                                            <p:attrNameLst>
                                              <p:attrName>ppt_x</p:attrName>
                                            </p:attrNameLst>
                                          </p:cBhvr>
                                          <p:tavLst>
                                            <p:tav tm="0">
                                              <p:val>
                                                <p:strVal val="#ppt_x"/>
                                              </p:val>
                                            </p:tav>
                                            <p:tav tm="100000">
                                              <p:val>
                                                <p:strVal val="#ppt_x"/>
                                              </p:val>
                                            </p:tav>
                                          </p:tavLst>
                                        </p:anim>
                                        <p:anim calcmode="lin" valueType="num">
                                          <p:cBhvr additive="base">
                                            <p:cTn id="22" dur="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2" grpId="0" animBg="1"/>
          <p:bldP spid="2"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组合 156"/>
          <p:cNvGrpSpPr/>
          <p:nvPr/>
        </p:nvGrpSpPr>
        <p:grpSpPr>
          <a:xfrm>
            <a:off x="-397123" y="-538250"/>
            <a:ext cx="2555690" cy="2296167"/>
            <a:chOff x="-1344978" y="-685187"/>
            <a:chExt cx="6781080" cy="6092478"/>
          </a:xfrm>
        </p:grpSpPr>
        <p:sp>
          <p:nvSpPr>
            <p:cNvPr id="158" name="椭圆 157"/>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1" name="直接连接符 170"/>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2" name="平行四边形 171"/>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lumMod val="75000"/>
                    <a:lumOff val="25000"/>
                  </a:schemeClr>
                </a:solidFill>
              </a:rPr>
              <a:t>3</a:t>
            </a:r>
            <a:endParaRPr lang="en-US" sz="3600" dirty="0">
              <a:solidFill>
                <a:schemeClr val="tx1">
                  <a:lumMod val="75000"/>
                  <a:lumOff val="25000"/>
                </a:schemeClr>
              </a:solidFill>
            </a:endParaRPr>
          </a:p>
        </p:txBody>
      </p:sp>
      <p:sp>
        <p:nvSpPr>
          <p:cNvPr id="173" name="矩形 172"/>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核心创新点</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539740" y="6196965"/>
            <a:ext cx="1714500" cy="398780"/>
          </a:xfrm>
          <a:prstGeom prst="rect">
            <a:avLst/>
          </a:prstGeom>
          <a:noFill/>
        </p:spPr>
        <p:txBody>
          <a:bodyPr wrap="none" rtlCol="0" anchor="t">
            <a:spAutoFit/>
          </a:bodyPr>
          <a:p>
            <a:pPr indent="0"/>
            <a:r>
              <a:rPr lang="zh-CN" sz="2000" b="1">
                <a:solidFill>
                  <a:srgbClr val="000000"/>
                </a:solidFill>
                <a:latin typeface="+mj-ea"/>
                <a:ea typeface="+mj-ea"/>
                <a:sym typeface="+mn-ea"/>
              </a:rPr>
              <a:t>以图搜图结果</a:t>
            </a:r>
            <a:endParaRPr lang="zh-CN" sz="2000" b="1">
              <a:solidFill>
                <a:srgbClr val="000000"/>
              </a:solidFill>
              <a:latin typeface="+mj-ea"/>
              <a:ea typeface="+mj-ea"/>
              <a:sym typeface="+mn-ea"/>
            </a:endParaRPr>
          </a:p>
        </p:txBody>
      </p:sp>
      <p:pic>
        <p:nvPicPr>
          <p:cNvPr id="3" name="图片 2" descr="屏幕快照 2019-04-18 08.55.56"/>
          <p:cNvPicPr>
            <a:picLocks noChangeAspect="1"/>
          </p:cNvPicPr>
          <p:nvPr/>
        </p:nvPicPr>
        <p:blipFill>
          <a:blip r:embed="rId1"/>
          <a:stretch>
            <a:fillRect/>
          </a:stretch>
        </p:blipFill>
        <p:spPr>
          <a:xfrm>
            <a:off x="2284095" y="962660"/>
            <a:ext cx="8449945" cy="50838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172"/>
                                            </p:tgtEl>
                                            <p:attrNameLst>
                                              <p:attrName>style.visibility</p:attrName>
                                            </p:attrNameLst>
                                          </p:cBhvr>
                                          <p:to>
                                            <p:strVal val="visible"/>
                                          </p:to>
                                        </p:set>
                                        <p:anim calcmode="lin" valueType="num">
                                          <p:cBhvr additive="base">
                                            <p:cTn id="7" dur="200" fill="hold"/>
                                            <p:tgtEl>
                                              <p:spTgt spid="172"/>
                                            </p:tgtEl>
                                            <p:attrNameLst>
                                              <p:attrName>ppt_x</p:attrName>
                                            </p:attrNameLst>
                                          </p:cBhvr>
                                          <p:tavLst>
                                            <p:tav tm="0">
                                              <p:val>
                                                <p:strVal val="1+#ppt_w/2"/>
                                              </p:val>
                                            </p:tav>
                                            <p:tav tm="100000">
                                              <p:val>
                                                <p:strVal val="#ppt_x"/>
                                              </p:val>
                                            </p:tav>
                                          </p:tavLst>
                                        </p:anim>
                                        <p:anim calcmode="lin" valueType="num">
                                          <p:cBhvr additive="base">
                                            <p:cTn id="8" dur="200" fill="hold"/>
                                            <p:tgtEl>
                                              <p:spTgt spid="1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173"/>
                                            </p:tgtEl>
                                            <p:attrNameLst>
                                              <p:attrName>style.visibility</p:attrName>
                                            </p:attrNameLst>
                                          </p:cBhvr>
                                          <p:to>
                                            <p:strVal val="visible"/>
                                          </p:to>
                                        </p:set>
                                        <p:anim calcmode="lin" valueType="num" p14:bounceEnd="36000">
                                          <p:cBhvr additive="base">
                                            <p:cTn id="12" dur="200" fill="hold"/>
                                            <p:tgtEl>
                                              <p:spTgt spid="173"/>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1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3"/>
                                            </p:tgtEl>
                                            <p:attrNameLst>
                                              <p:attrName>style.visibility</p:attrName>
                                            </p:attrNameLst>
                                          </p:cBhvr>
                                          <p:to>
                                            <p:strVal val="visible"/>
                                          </p:to>
                                        </p:set>
                                        <p:animEffect transition="in" filter="blinds(horizontal)">
                                          <p:cBhvr>
                                            <p:cTn id="17" dur="200"/>
                                            <p:tgtEl>
                                              <p:spTgt spid="3"/>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2"/>
                                            </p:tgtEl>
                                            <p:attrNameLst>
                                              <p:attrName>style.visibility</p:attrName>
                                            </p:attrNameLst>
                                          </p:cBhvr>
                                          <p:to>
                                            <p:strVal val="visible"/>
                                          </p:to>
                                        </p:set>
                                        <p:anim calcmode="lin" valueType="num">
                                          <p:cBhvr additive="base">
                                            <p:cTn id="21" dur="200" fill="hold"/>
                                            <p:tgtEl>
                                              <p:spTgt spid="2"/>
                                            </p:tgtEl>
                                            <p:attrNameLst>
                                              <p:attrName>ppt_x</p:attrName>
                                            </p:attrNameLst>
                                          </p:cBhvr>
                                          <p:tavLst>
                                            <p:tav tm="0">
                                              <p:val>
                                                <p:strVal val="#ppt_x"/>
                                              </p:val>
                                            </p:tav>
                                            <p:tav tm="100000">
                                              <p:val>
                                                <p:strVal val="#ppt_x"/>
                                              </p:val>
                                            </p:tav>
                                          </p:tavLst>
                                        </p:anim>
                                        <p:anim calcmode="lin" valueType="num">
                                          <p:cBhvr additive="base">
                                            <p:cTn id="22" dur="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2" grpId="0" bldLvl="0" animBg="1"/>
          <p:bldP spid="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172"/>
                                            </p:tgtEl>
                                            <p:attrNameLst>
                                              <p:attrName>style.visibility</p:attrName>
                                            </p:attrNameLst>
                                          </p:cBhvr>
                                          <p:to>
                                            <p:strVal val="visible"/>
                                          </p:to>
                                        </p:set>
                                        <p:anim calcmode="lin" valueType="num">
                                          <p:cBhvr additive="base">
                                            <p:cTn id="7" dur="200" fill="hold"/>
                                            <p:tgtEl>
                                              <p:spTgt spid="172"/>
                                            </p:tgtEl>
                                            <p:attrNameLst>
                                              <p:attrName>ppt_x</p:attrName>
                                            </p:attrNameLst>
                                          </p:cBhvr>
                                          <p:tavLst>
                                            <p:tav tm="0">
                                              <p:val>
                                                <p:strVal val="1+#ppt_w/2"/>
                                              </p:val>
                                            </p:tav>
                                            <p:tav tm="100000">
                                              <p:val>
                                                <p:strVal val="#ppt_x"/>
                                              </p:val>
                                            </p:tav>
                                          </p:tavLst>
                                        </p:anim>
                                        <p:anim calcmode="lin" valueType="num">
                                          <p:cBhvr additive="base">
                                            <p:cTn id="8" dur="200" fill="hold"/>
                                            <p:tgtEl>
                                              <p:spTgt spid="1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173"/>
                                            </p:tgtEl>
                                            <p:attrNameLst>
                                              <p:attrName>style.visibility</p:attrName>
                                            </p:attrNameLst>
                                          </p:cBhvr>
                                          <p:to>
                                            <p:strVal val="visible"/>
                                          </p:to>
                                        </p:set>
                                        <p:anim calcmode="lin" valueType="num">
                                          <p:cBhvr additive="base">
                                            <p:cTn id="12" dur="200" fill="hold"/>
                                            <p:tgtEl>
                                              <p:spTgt spid="173"/>
                                            </p:tgtEl>
                                            <p:attrNameLst>
                                              <p:attrName>ppt_x</p:attrName>
                                            </p:attrNameLst>
                                          </p:cBhvr>
                                          <p:tavLst>
                                            <p:tav tm="0">
                                              <p:val>
                                                <p:strVal val="1+#ppt_w/2"/>
                                              </p:val>
                                            </p:tav>
                                            <p:tav tm="100000">
                                              <p:val>
                                                <p:strVal val="#ppt_x"/>
                                              </p:val>
                                            </p:tav>
                                          </p:tavLst>
                                        </p:anim>
                                        <p:anim calcmode="lin" valueType="num">
                                          <p:cBhvr additive="base">
                                            <p:cTn id="13" dur="200" fill="hold"/>
                                            <p:tgtEl>
                                              <p:spTgt spid="1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200" fill="hold">
                                              <p:stCondLst>
                                                <p:cond delay="0"/>
                                              </p:stCondLst>
                                            </p:cTn>
                                            <p:tgtEl>
                                              <p:spTgt spid="3"/>
                                            </p:tgtEl>
                                            <p:attrNameLst>
                                              <p:attrName>style.visibility</p:attrName>
                                            </p:attrNameLst>
                                          </p:cBhvr>
                                          <p:to>
                                            <p:strVal val="visible"/>
                                          </p:to>
                                        </p:set>
                                        <p:animEffect transition="in" filter="blinds(horizontal)">
                                          <p:cBhvr>
                                            <p:cTn id="17" dur="200"/>
                                            <p:tgtEl>
                                              <p:spTgt spid="3"/>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200" fill="hold">
                                              <p:stCondLst>
                                                <p:cond delay="0"/>
                                              </p:stCondLst>
                                            </p:cTn>
                                            <p:tgtEl>
                                              <p:spTgt spid="2"/>
                                            </p:tgtEl>
                                            <p:attrNameLst>
                                              <p:attrName>style.visibility</p:attrName>
                                            </p:attrNameLst>
                                          </p:cBhvr>
                                          <p:to>
                                            <p:strVal val="visible"/>
                                          </p:to>
                                        </p:set>
                                        <p:anim calcmode="lin" valueType="num">
                                          <p:cBhvr additive="base">
                                            <p:cTn id="21" dur="200" fill="hold"/>
                                            <p:tgtEl>
                                              <p:spTgt spid="2"/>
                                            </p:tgtEl>
                                            <p:attrNameLst>
                                              <p:attrName>ppt_x</p:attrName>
                                            </p:attrNameLst>
                                          </p:cBhvr>
                                          <p:tavLst>
                                            <p:tav tm="0">
                                              <p:val>
                                                <p:strVal val="#ppt_x"/>
                                              </p:val>
                                            </p:tav>
                                            <p:tav tm="100000">
                                              <p:val>
                                                <p:strVal val="#ppt_x"/>
                                              </p:val>
                                            </p:tav>
                                          </p:tavLst>
                                        </p:anim>
                                        <p:anim calcmode="lin" valueType="num">
                                          <p:cBhvr additive="base">
                                            <p:cTn id="22" dur="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2" grpId="0" bldLvl="0" animBg="1"/>
          <p:bldP spid="2"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flipH="1">
            <a:off x="5874559" y="-685186"/>
            <a:ext cx="6781080" cy="8387873"/>
            <a:chOff x="-1344978" y="-685187"/>
            <a:chExt cx="6781080" cy="8387873"/>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4093"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5195" y="5404454"/>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666017"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517229" y="5808598"/>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937260" y="2481580"/>
            <a:ext cx="5869940" cy="768350"/>
          </a:xfrm>
          <a:prstGeom prst="rect">
            <a:avLst/>
          </a:prstGeom>
        </p:spPr>
        <p:txBody>
          <a:bodyPr wrap="square">
            <a:spAutoFit/>
          </a:bodyPr>
          <a:p>
            <a:r>
              <a:rPr lang="en-US" altLang="zh-CN" sz="44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NI文档智能管理系统</a:t>
            </a:r>
            <a:endParaRPr lang="en-US" altLang="zh-CN" sz="44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文本框 25"/>
          <p:cNvSpPr txBox="1"/>
          <p:nvPr/>
        </p:nvSpPr>
        <p:spPr>
          <a:xfrm>
            <a:off x="1094740" y="3413760"/>
            <a:ext cx="4653915" cy="368300"/>
          </a:xfrm>
          <a:prstGeom prst="rect">
            <a:avLst/>
          </a:prstGeom>
          <a:noFill/>
        </p:spPr>
        <p:txBody>
          <a:bodyPr wrap="square" rtlCol="0">
            <a:spAutoFit/>
          </a:bodyPr>
          <a:p>
            <a:r>
              <a:rPr lang="en-US" altLang="zh-CN">
                <a:solidFill>
                  <a:schemeClr val="tx1">
                    <a:lumMod val="50000"/>
                    <a:lumOff val="50000"/>
                  </a:schemeClr>
                </a:solidFill>
                <a:cs typeface="Arial" panose="020B0604020202020204" pitchFamily="34" charset="0"/>
              </a:rPr>
              <a:t> </a:t>
            </a:r>
            <a:r>
              <a:rPr lang="en-US" altLang="zh-CN" b="1">
                <a:solidFill>
                  <a:schemeClr val="tx1">
                    <a:lumMod val="50000"/>
                    <a:lumOff val="50000"/>
                  </a:schemeClr>
                </a:solidFill>
                <a:cs typeface="Arial" panose="020B0604020202020204" pitchFamily="34" charset="0"/>
              </a:rPr>
              <a:t>  NI </a:t>
            </a:r>
            <a:r>
              <a:rPr lang="en-US" altLang="zh-CN" b="1">
                <a:solidFill>
                  <a:schemeClr val="tx1">
                    <a:lumMod val="50000"/>
                    <a:lumOff val="50000"/>
                  </a:schemeClr>
                </a:solidFill>
                <a:cs typeface="Arial" panose="020B0604020202020204" pitchFamily="34" charset="0"/>
              </a:rPr>
              <a:t>Document Intelligent Management System</a:t>
            </a:r>
            <a:endParaRPr lang="en-US" altLang="zh-CN" b="1">
              <a:solidFill>
                <a:schemeClr val="tx1">
                  <a:lumMod val="50000"/>
                  <a:lumOff val="50000"/>
                </a:schemeClr>
              </a:solidFill>
              <a:cs typeface="Arial" panose="020B0604020202020204" pitchFamily="34" charset="0"/>
            </a:endParaRPr>
          </a:p>
        </p:txBody>
      </p:sp>
      <p:cxnSp>
        <p:nvCxnSpPr>
          <p:cNvPr id="25" name="直接连接符 24"/>
          <p:cNvCxnSpPr/>
          <p:nvPr/>
        </p:nvCxnSpPr>
        <p:spPr>
          <a:xfrm>
            <a:off x="1220423" y="3455127"/>
            <a:ext cx="465410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300" fill="hold">
                                          <p:stCondLst>
                                            <p:cond delay="0"/>
                                          </p:stCondLst>
                                        </p:cTn>
                                        <p:tgtEl>
                                          <p:spTgt spid="23"/>
                                        </p:tgtEl>
                                        <p:attrNameLst>
                                          <p:attrName>style.visibility</p:attrName>
                                        </p:attrNameLst>
                                      </p:cBhvr>
                                      <p:to>
                                        <p:strVal val="visible"/>
                                      </p:to>
                                    </p:set>
                                    <p:anim calcmode="lin" valueType="num">
                                      <p:cBhvr additive="base">
                                        <p:cTn id="7" dur="300" fill="hold"/>
                                        <p:tgtEl>
                                          <p:spTgt spid="23"/>
                                        </p:tgtEl>
                                        <p:attrNameLst>
                                          <p:attrName>ppt_x</p:attrName>
                                        </p:attrNameLst>
                                      </p:cBhvr>
                                      <p:tavLst>
                                        <p:tav tm="0">
                                          <p:val>
                                            <p:strVal val="#ppt_x"/>
                                          </p:val>
                                        </p:tav>
                                        <p:tav tm="100000">
                                          <p:val>
                                            <p:strVal val="#ppt_x"/>
                                          </p:val>
                                        </p:tav>
                                      </p:tavLst>
                                    </p:anim>
                                    <p:anim calcmode="lin" valueType="num">
                                      <p:cBhvr additive="base">
                                        <p:cTn id="8" dur="300" fill="hold"/>
                                        <p:tgtEl>
                                          <p:spTgt spid="2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300" fill="hold">
                                          <p:stCondLst>
                                            <p:cond delay="0"/>
                                          </p:stCondLst>
                                        </p:cTn>
                                        <p:tgtEl>
                                          <p:spTgt spid="26"/>
                                        </p:tgtEl>
                                        <p:attrNameLst>
                                          <p:attrName>style.visibility</p:attrName>
                                        </p:attrNameLst>
                                      </p:cBhvr>
                                      <p:to>
                                        <p:strVal val="visible"/>
                                      </p:to>
                                    </p:set>
                                    <p:anim calcmode="lin" valueType="num">
                                      <p:cBhvr additive="base">
                                        <p:cTn id="12" dur="300" fill="hold"/>
                                        <p:tgtEl>
                                          <p:spTgt spid="26"/>
                                        </p:tgtEl>
                                        <p:attrNameLst>
                                          <p:attrName>ppt_x</p:attrName>
                                        </p:attrNameLst>
                                      </p:cBhvr>
                                      <p:tavLst>
                                        <p:tav tm="0">
                                          <p:val>
                                            <p:strVal val="#ppt_x"/>
                                          </p:val>
                                        </p:tav>
                                        <p:tav tm="100000">
                                          <p:val>
                                            <p:strVal val="#ppt_x"/>
                                          </p:val>
                                        </p:tav>
                                      </p:tavLst>
                                    </p:anim>
                                    <p:anim calcmode="lin" valueType="num">
                                      <p:cBhvr additive="base">
                                        <p:cTn id="13" dur="3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1</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645160"/>
          </a:xfrm>
          <a:prstGeom prst="rect">
            <a:avLst/>
          </a:prstGeom>
        </p:spPr>
        <p:txBody>
          <a:bodyPr wrap="square">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项目介绍</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transition>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300" fill="hold">
                                              <p:stCondLst>
                                                <p:cond delay="0"/>
                                              </p:stCondLst>
                                            </p:cTn>
                                            <p:tgtEl>
                                              <p:spTgt spid="24"/>
                                            </p:tgtEl>
                                            <p:attrNameLst>
                                              <p:attrName>style.visibility</p:attrName>
                                            </p:attrNameLst>
                                          </p:cBhvr>
                                          <p:to>
                                            <p:strVal val="visible"/>
                                          </p:to>
                                        </p:set>
                                        <p:anim calcmode="lin" valueType="num" p14:bounceEnd="36000">
                                          <p:cBhvr additive="base">
                                            <p:cTn id="7" dur="3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300"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1+#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7"/>
          <p:cNvSpPr>
            <a:spLocks noEditPoints="1"/>
          </p:cNvSpPr>
          <p:nvPr/>
        </p:nvSpPr>
        <p:spPr bwMode="auto">
          <a:xfrm>
            <a:off x="3742479" y="2621130"/>
            <a:ext cx="4283075" cy="3689351"/>
          </a:xfrm>
          <a:custGeom>
            <a:avLst/>
            <a:gdLst>
              <a:gd name="T0" fmla="*/ 800 w 2848"/>
              <a:gd name="T1" fmla="*/ 2452 h 2453"/>
              <a:gd name="T2" fmla="*/ 807 w 2848"/>
              <a:gd name="T3" fmla="*/ 2453 h 2453"/>
              <a:gd name="T4" fmla="*/ 820 w 2848"/>
              <a:gd name="T5" fmla="*/ 2452 h 2453"/>
              <a:gd name="T6" fmla="*/ 800 w 2848"/>
              <a:gd name="T7" fmla="*/ 2452 h 2453"/>
              <a:gd name="T8" fmla="*/ 2361 w 2848"/>
              <a:gd name="T9" fmla="*/ 1434 h 2453"/>
              <a:gd name="T10" fmla="*/ 2363 w 2848"/>
              <a:gd name="T11" fmla="*/ 1438 h 2453"/>
              <a:gd name="T12" fmla="*/ 2366 w 2848"/>
              <a:gd name="T13" fmla="*/ 1442 h 2453"/>
              <a:gd name="T14" fmla="*/ 2361 w 2848"/>
              <a:gd name="T15" fmla="*/ 1434 h 2453"/>
              <a:gd name="T16" fmla="*/ 939 w 2848"/>
              <a:gd name="T17" fmla="*/ 692 h 2453"/>
              <a:gd name="T18" fmla="*/ 929 w 2848"/>
              <a:gd name="T19" fmla="*/ 709 h 2453"/>
              <a:gd name="T20" fmla="*/ 939 w 2848"/>
              <a:gd name="T21" fmla="*/ 692 h 2453"/>
              <a:gd name="T22" fmla="*/ 851 w 2848"/>
              <a:gd name="T23" fmla="*/ 2385 h 2453"/>
              <a:gd name="T24" fmla="*/ 851 w 2848"/>
              <a:gd name="T25" fmla="*/ 2384 h 2453"/>
              <a:gd name="T26" fmla="*/ 851 w 2848"/>
              <a:gd name="T27" fmla="*/ 2384 h 2453"/>
              <a:gd name="T28" fmla="*/ 851 w 2848"/>
              <a:gd name="T29" fmla="*/ 2385 h 2453"/>
              <a:gd name="T30" fmla="*/ 1424 w 2848"/>
              <a:gd name="T31" fmla="*/ 0 h 2453"/>
              <a:gd name="T32" fmla="*/ 1024 w 2848"/>
              <a:gd name="T33" fmla="*/ 670 h 2453"/>
              <a:gd name="T34" fmla="*/ 986 w 2848"/>
              <a:gd name="T35" fmla="*/ 660 h 2453"/>
              <a:gd name="T36" fmla="*/ 942 w 2848"/>
              <a:gd name="T37" fmla="*/ 688 h 2453"/>
              <a:gd name="T38" fmla="*/ 944 w 2848"/>
              <a:gd name="T39" fmla="*/ 684 h 2453"/>
              <a:gd name="T40" fmla="*/ 818 w 2848"/>
              <a:gd name="T41" fmla="*/ 908 h 2453"/>
              <a:gd name="T42" fmla="*/ 808 w 2848"/>
              <a:gd name="T43" fmla="*/ 926 h 2453"/>
              <a:gd name="T44" fmla="*/ 808 w 2848"/>
              <a:gd name="T45" fmla="*/ 926 h 2453"/>
              <a:gd name="T46" fmla="*/ 804 w 2848"/>
              <a:gd name="T47" fmla="*/ 934 h 2453"/>
              <a:gd name="T48" fmla="*/ 806 w 2848"/>
              <a:gd name="T49" fmla="*/ 930 h 2453"/>
              <a:gd name="T50" fmla="*/ 807 w 2848"/>
              <a:gd name="T51" fmla="*/ 929 h 2453"/>
              <a:gd name="T52" fmla="*/ 807 w 2848"/>
              <a:gd name="T53" fmla="*/ 929 h 2453"/>
              <a:gd name="T54" fmla="*/ 825 w 2848"/>
              <a:gd name="T55" fmla="*/ 1003 h 2453"/>
              <a:gd name="T56" fmla="*/ 712 w 2848"/>
              <a:gd name="T57" fmla="*/ 1192 h 2453"/>
              <a:gd name="T58" fmla="*/ 0 w 2848"/>
              <a:gd name="T59" fmla="*/ 2384 h 2453"/>
              <a:gd name="T60" fmla="*/ 739 w 2848"/>
              <a:gd name="T61" fmla="*/ 2384 h 2453"/>
              <a:gd name="T62" fmla="*/ 795 w 2848"/>
              <a:gd name="T63" fmla="*/ 2452 h 2453"/>
              <a:gd name="T64" fmla="*/ 791 w 2848"/>
              <a:gd name="T65" fmla="*/ 2452 h 2453"/>
              <a:gd name="T66" fmla="*/ 1048 w 2848"/>
              <a:gd name="T67" fmla="*/ 2453 h 2453"/>
              <a:gd name="T68" fmla="*/ 1061 w 2848"/>
              <a:gd name="T69" fmla="*/ 2453 h 2453"/>
              <a:gd name="T70" fmla="*/ 1068 w 2848"/>
              <a:gd name="T71" fmla="*/ 2453 h 2453"/>
              <a:gd name="T72" fmla="*/ 1068 w 2848"/>
              <a:gd name="T73" fmla="*/ 2453 h 2453"/>
              <a:gd name="T74" fmla="*/ 1068 w 2848"/>
              <a:gd name="T75" fmla="*/ 2453 h 2453"/>
              <a:gd name="T76" fmla="*/ 1068 w 2848"/>
              <a:gd name="T77" fmla="*/ 2453 h 2453"/>
              <a:gd name="T78" fmla="*/ 1077 w 2848"/>
              <a:gd name="T79" fmla="*/ 2453 h 2453"/>
              <a:gd name="T80" fmla="*/ 1073 w 2848"/>
              <a:gd name="T81" fmla="*/ 2452 h 2453"/>
              <a:gd name="T82" fmla="*/ 1072 w 2848"/>
              <a:gd name="T83" fmla="*/ 2452 h 2453"/>
              <a:gd name="T84" fmla="*/ 1129 w 2848"/>
              <a:gd name="T85" fmla="*/ 2384 h 2453"/>
              <a:gd name="T86" fmla="*/ 2848 w 2848"/>
              <a:gd name="T87" fmla="*/ 2384 h 2453"/>
              <a:gd name="T88" fmla="*/ 2466 w 2848"/>
              <a:gd name="T89" fmla="*/ 1745 h 2453"/>
              <a:gd name="T90" fmla="*/ 2499 w 2848"/>
              <a:gd name="T91" fmla="*/ 1657 h 2453"/>
              <a:gd name="T92" fmla="*/ 2501 w 2848"/>
              <a:gd name="T93" fmla="*/ 1661 h 2453"/>
              <a:gd name="T94" fmla="*/ 2363 w 2848"/>
              <a:gd name="T95" fmla="*/ 1444 h 2453"/>
              <a:gd name="T96" fmla="*/ 2307 w 2848"/>
              <a:gd name="T97" fmla="*/ 1398 h 2453"/>
              <a:gd name="T98" fmla="*/ 2266 w 2848"/>
              <a:gd name="T99" fmla="*/ 1410 h 2453"/>
              <a:gd name="T100" fmla="*/ 2136 w 2848"/>
              <a:gd name="T101" fmla="*/ 1192 h 2453"/>
              <a:gd name="T102" fmla="*/ 1424 w 2848"/>
              <a:gd name="T103" fmla="*/ 0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48" h="2453">
                <a:moveTo>
                  <a:pt x="800" y="2452"/>
                </a:moveTo>
                <a:cubicBezTo>
                  <a:pt x="802" y="2453"/>
                  <a:pt x="804" y="2453"/>
                  <a:pt x="807" y="2453"/>
                </a:cubicBezTo>
                <a:cubicBezTo>
                  <a:pt x="811" y="2453"/>
                  <a:pt x="816" y="2452"/>
                  <a:pt x="820" y="2452"/>
                </a:cubicBezTo>
                <a:cubicBezTo>
                  <a:pt x="800" y="2452"/>
                  <a:pt x="800" y="2452"/>
                  <a:pt x="800" y="2452"/>
                </a:cubicBezTo>
                <a:moveTo>
                  <a:pt x="2361" y="1434"/>
                </a:moveTo>
                <a:cubicBezTo>
                  <a:pt x="2362" y="1435"/>
                  <a:pt x="2362" y="1437"/>
                  <a:pt x="2363" y="1438"/>
                </a:cubicBezTo>
                <a:cubicBezTo>
                  <a:pt x="2364" y="1439"/>
                  <a:pt x="2365" y="1440"/>
                  <a:pt x="2366" y="1442"/>
                </a:cubicBezTo>
                <a:cubicBezTo>
                  <a:pt x="2361" y="1434"/>
                  <a:pt x="2361" y="1434"/>
                  <a:pt x="2361" y="1434"/>
                </a:cubicBezTo>
                <a:moveTo>
                  <a:pt x="939" y="692"/>
                </a:moveTo>
                <a:cubicBezTo>
                  <a:pt x="936" y="698"/>
                  <a:pt x="932" y="704"/>
                  <a:pt x="929" y="709"/>
                </a:cubicBezTo>
                <a:cubicBezTo>
                  <a:pt x="939" y="692"/>
                  <a:pt x="939" y="692"/>
                  <a:pt x="939" y="692"/>
                </a:cubicBezTo>
                <a:moveTo>
                  <a:pt x="851" y="2385"/>
                </a:moveTo>
                <a:cubicBezTo>
                  <a:pt x="851" y="2384"/>
                  <a:pt x="851" y="2384"/>
                  <a:pt x="851" y="2384"/>
                </a:cubicBezTo>
                <a:cubicBezTo>
                  <a:pt x="851" y="2384"/>
                  <a:pt x="851" y="2384"/>
                  <a:pt x="851" y="2384"/>
                </a:cubicBezTo>
                <a:cubicBezTo>
                  <a:pt x="851" y="2385"/>
                  <a:pt x="851" y="2385"/>
                  <a:pt x="851" y="2385"/>
                </a:cubicBezTo>
                <a:moveTo>
                  <a:pt x="1424" y="0"/>
                </a:moveTo>
                <a:cubicBezTo>
                  <a:pt x="1024" y="670"/>
                  <a:pt x="1024" y="670"/>
                  <a:pt x="1024" y="670"/>
                </a:cubicBezTo>
                <a:cubicBezTo>
                  <a:pt x="1009" y="663"/>
                  <a:pt x="996" y="660"/>
                  <a:pt x="986" y="660"/>
                </a:cubicBezTo>
                <a:cubicBezTo>
                  <a:pt x="964" y="660"/>
                  <a:pt x="951" y="673"/>
                  <a:pt x="942" y="688"/>
                </a:cubicBezTo>
                <a:cubicBezTo>
                  <a:pt x="942" y="686"/>
                  <a:pt x="943" y="685"/>
                  <a:pt x="944" y="684"/>
                </a:cubicBezTo>
                <a:cubicBezTo>
                  <a:pt x="818" y="908"/>
                  <a:pt x="818" y="908"/>
                  <a:pt x="818" y="908"/>
                </a:cubicBezTo>
                <a:cubicBezTo>
                  <a:pt x="815" y="914"/>
                  <a:pt x="811" y="920"/>
                  <a:pt x="808" y="926"/>
                </a:cubicBezTo>
                <a:cubicBezTo>
                  <a:pt x="808" y="926"/>
                  <a:pt x="808" y="926"/>
                  <a:pt x="808" y="926"/>
                </a:cubicBezTo>
                <a:cubicBezTo>
                  <a:pt x="804" y="934"/>
                  <a:pt x="804" y="934"/>
                  <a:pt x="804" y="934"/>
                </a:cubicBezTo>
                <a:cubicBezTo>
                  <a:pt x="805" y="933"/>
                  <a:pt x="806" y="931"/>
                  <a:pt x="806" y="930"/>
                </a:cubicBezTo>
                <a:cubicBezTo>
                  <a:pt x="807" y="929"/>
                  <a:pt x="807" y="929"/>
                  <a:pt x="807" y="929"/>
                </a:cubicBezTo>
                <a:cubicBezTo>
                  <a:pt x="807" y="929"/>
                  <a:pt x="807" y="929"/>
                  <a:pt x="807" y="929"/>
                </a:cubicBezTo>
                <a:cubicBezTo>
                  <a:pt x="796" y="951"/>
                  <a:pt x="792" y="976"/>
                  <a:pt x="825" y="1003"/>
                </a:cubicBezTo>
                <a:cubicBezTo>
                  <a:pt x="712" y="1192"/>
                  <a:pt x="712" y="1192"/>
                  <a:pt x="712" y="1192"/>
                </a:cubicBezTo>
                <a:cubicBezTo>
                  <a:pt x="0" y="2384"/>
                  <a:pt x="0" y="2384"/>
                  <a:pt x="0" y="2384"/>
                </a:cubicBezTo>
                <a:cubicBezTo>
                  <a:pt x="739" y="2384"/>
                  <a:pt x="739" y="2384"/>
                  <a:pt x="739" y="2384"/>
                </a:cubicBezTo>
                <a:cubicBezTo>
                  <a:pt x="743" y="2440"/>
                  <a:pt x="769" y="2450"/>
                  <a:pt x="795" y="2452"/>
                </a:cubicBezTo>
                <a:cubicBezTo>
                  <a:pt x="793" y="2452"/>
                  <a:pt x="792" y="2452"/>
                  <a:pt x="791" y="2452"/>
                </a:cubicBezTo>
                <a:cubicBezTo>
                  <a:pt x="1048" y="2453"/>
                  <a:pt x="1048" y="2453"/>
                  <a:pt x="1048" y="2453"/>
                </a:cubicBezTo>
                <a:cubicBezTo>
                  <a:pt x="1052" y="2453"/>
                  <a:pt x="1056" y="2453"/>
                  <a:pt x="1061" y="2453"/>
                </a:cubicBezTo>
                <a:cubicBezTo>
                  <a:pt x="1064" y="2453"/>
                  <a:pt x="1066" y="2453"/>
                  <a:pt x="1068" y="2453"/>
                </a:cubicBezTo>
                <a:cubicBezTo>
                  <a:pt x="1068" y="2453"/>
                  <a:pt x="1068" y="2453"/>
                  <a:pt x="1068" y="2453"/>
                </a:cubicBezTo>
                <a:cubicBezTo>
                  <a:pt x="1068" y="2453"/>
                  <a:pt x="1068" y="2453"/>
                  <a:pt x="1068" y="2453"/>
                </a:cubicBezTo>
                <a:cubicBezTo>
                  <a:pt x="1068" y="2453"/>
                  <a:pt x="1068" y="2453"/>
                  <a:pt x="1068" y="2453"/>
                </a:cubicBezTo>
                <a:cubicBezTo>
                  <a:pt x="1077" y="2453"/>
                  <a:pt x="1077" y="2453"/>
                  <a:pt x="1077" y="2453"/>
                </a:cubicBezTo>
                <a:cubicBezTo>
                  <a:pt x="1076" y="2453"/>
                  <a:pt x="1074" y="2452"/>
                  <a:pt x="1073" y="2452"/>
                </a:cubicBezTo>
                <a:cubicBezTo>
                  <a:pt x="1072" y="2452"/>
                  <a:pt x="1072" y="2452"/>
                  <a:pt x="1072" y="2452"/>
                </a:cubicBezTo>
                <a:cubicBezTo>
                  <a:pt x="1098" y="2451"/>
                  <a:pt x="1125" y="2441"/>
                  <a:pt x="1129" y="2384"/>
                </a:cubicBezTo>
                <a:cubicBezTo>
                  <a:pt x="2848" y="2384"/>
                  <a:pt x="2848" y="2384"/>
                  <a:pt x="2848" y="2384"/>
                </a:cubicBezTo>
                <a:cubicBezTo>
                  <a:pt x="2466" y="1745"/>
                  <a:pt x="2466" y="1745"/>
                  <a:pt x="2466" y="1745"/>
                </a:cubicBezTo>
                <a:cubicBezTo>
                  <a:pt x="2517" y="1710"/>
                  <a:pt x="2512" y="1681"/>
                  <a:pt x="2499" y="1657"/>
                </a:cubicBezTo>
                <a:cubicBezTo>
                  <a:pt x="2499" y="1658"/>
                  <a:pt x="2500" y="1660"/>
                  <a:pt x="2501" y="1661"/>
                </a:cubicBezTo>
                <a:cubicBezTo>
                  <a:pt x="2363" y="1444"/>
                  <a:pt x="2363" y="1444"/>
                  <a:pt x="2363" y="1444"/>
                </a:cubicBezTo>
                <a:cubicBezTo>
                  <a:pt x="2351" y="1425"/>
                  <a:pt x="2338" y="1398"/>
                  <a:pt x="2307" y="1398"/>
                </a:cubicBezTo>
                <a:cubicBezTo>
                  <a:pt x="2296" y="1398"/>
                  <a:pt x="2282" y="1401"/>
                  <a:pt x="2266" y="1410"/>
                </a:cubicBezTo>
                <a:cubicBezTo>
                  <a:pt x="2136" y="1192"/>
                  <a:pt x="2136" y="1192"/>
                  <a:pt x="2136" y="1192"/>
                </a:cubicBezTo>
                <a:cubicBezTo>
                  <a:pt x="1424" y="0"/>
                  <a:pt x="1424" y="0"/>
                  <a:pt x="1424" y="0"/>
                </a:cubicBezTo>
              </a:path>
            </a:pathLst>
          </a:custGeom>
          <a:gradFill flip="none" rotWithShape="1">
            <a:gsLst>
              <a:gs pos="65000">
                <a:srgbClr val="E3E3E3"/>
              </a:gs>
              <a:gs pos="0">
                <a:schemeClr val="bg1"/>
              </a:gs>
              <a:gs pos="27000">
                <a:schemeClr val="bg1"/>
              </a:gs>
              <a:gs pos="100000">
                <a:schemeClr val="bg1">
                  <a:lumMod val="6500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p>
        </p:txBody>
      </p:sp>
      <p:sp>
        <p:nvSpPr>
          <p:cNvPr id="24" name="Freeform 11"/>
          <p:cNvSpPr/>
          <p:nvPr/>
        </p:nvSpPr>
        <p:spPr bwMode="auto">
          <a:xfrm>
            <a:off x="3766451" y="2621450"/>
            <a:ext cx="4259263" cy="3565525"/>
          </a:xfrm>
          <a:custGeom>
            <a:avLst/>
            <a:gdLst>
              <a:gd name="T0" fmla="*/ 1342 w 2683"/>
              <a:gd name="T1" fmla="*/ 0 h 2246"/>
              <a:gd name="T2" fmla="*/ 2012 w 2683"/>
              <a:gd name="T3" fmla="*/ 1122 h 2246"/>
              <a:gd name="T4" fmla="*/ 2683 w 2683"/>
              <a:gd name="T5" fmla="*/ 2246 h 2246"/>
              <a:gd name="T6" fmla="*/ 1342 w 2683"/>
              <a:gd name="T7" fmla="*/ 2246 h 2246"/>
              <a:gd name="T8" fmla="*/ 0 w 2683"/>
              <a:gd name="T9" fmla="*/ 2246 h 2246"/>
              <a:gd name="T10" fmla="*/ 671 w 2683"/>
              <a:gd name="T11" fmla="*/ 1122 h 2246"/>
              <a:gd name="T12" fmla="*/ 1342 w 2683"/>
              <a:gd name="T13" fmla="*/ 0 h 2246"/>
            </a:gdLst>
            <a:ahLst/>
            <a:cxnLst>
              <a:cxn ang="0">
                <a:pos x="T0" y="T1"/>
              </a:cxn>
              <a:cxn ang="0">
                <a:pos x="T2" y="T3"/>
              </a:cxn>
              <a:cxn ang="0">
                <a:pos x="T4" y="T5"/>
              </a:cxn>
              <a:cxn ang="0">
                <a:pos x="T6" y="T7"/>
              </a:cxn>
              <a:cxn ang="0">
                <a:pos x="T8" y="T9"/>
              </a:cxn>
              <a:cxn ang="0">
                <a:pos x="T10" y="T11"/>
              </a:cxn>
              <a:cxn ang="0">
                <a:pos x="T12" y="T13"/>
              </a:cxn>
            </a:cxnLst>
            <a:rect l="0" t="0" r="r" b="b"/>
            <a:pathLst>
              <a:path w="2683" h="2246">
                <a:moveTo>
                  <a:pt x="1342" y="0"/>
                </a:moveTo>
                <a:lnTo>
                  <a:pt x="2012" y="1122"/>
                </a:lnTo>
                <a:lnTo>
                  <a:pt x="2683" y="2246"/>
                </a:lnTo>
                <a:lnTo>
                  <a:pt x="1342" y="2246"/>
                </a:lnTo>
                <a:lnTo>
                  <a:pt x="0" y="2246"/>
                </a:lnTo>
                <a:lnTo>
                  <a:pt x="671" y="1122"/>
                </a:lnTo>
                <a:lnTo>
                  <a:pt x="1342" y="0"/>
                </a:lnTo>
                <a:close/>
              </a:path>
            </a:pathLst>
          </a:custGeom>
          <a:gradFill>
            <a:gsLst>
              <a:gs pos="0">
                <a:schemeClr val="bg1"/>
              </a:gs>
              <a:gs pos="90000">
                <a:schemeClr val="tx1">
                  <a:lumMod val="65000"/>
                  <a:lumOff val="35000"/>
                </a:schemeClr>
              </a:gs>
            </a:gsLst>
            <a:path path="shape">
              <a:fillToRect l="50000" t="50000" r="50000" b="50000"/>
            </a:path>
          </a:gradFill>
          <a:ln>
            <a:noFill/>
          </a:ln>
        </p:spPr>
        <p:txBody>
          <a:bodyPr vert="horz" wrap="square" lIns="91440" tIns="45720" rIns="91440" bIns="45720" numCol="1" anchor="t" anchorCtr="0" compatLnSpc="1"/>
          <a:lstStyle/>
          <a:p>
            <a:endParaRPr lang="zh-CN" altLang="en-US"/>
          </a:p>
        </p:txBody>
      </p:sp>
      <p:sp>
        <p:nvSpPr>
          <p:cNvPr id="25" name="Freeform 12"/>
          <p:cNvSpPr/>
          <p:nvPr/>
        </p:nvSpPr>
        <p:spPr bwMode="auto">
          <a:xfrm>
            <a:off x="3754386" y="2621450"/>
            <a:ext cx="4259263" cy="3565525"/>
          </a:xfrm>
          <a:custGeom>
            <a:avLst/>
            <a:gdLst>
              <a:gd name="T0" fmla="*/ 1341 w 2683"/>
              <a:gd name="T1" fmla="*/ 0 h 2246"/>
              <a:gd name="T2" fmla="*/ 1388 w 2683"/>
              <a:gd name="T3" fmla="*/ 77 h 2246"/>
              <a:gd name="T4" fmla="*/ 1935 w 2683"/>
              <a:gd name="T5" fmla="*/ 1198 h 2246"/>
              <a:gd name="T6" fmla="*/ 2644 w 2683"/>
              <a:gd name="T7" fmla="*/ 2181 h 2246"/>
              <a:gd name="T8" fmla="*/ 2683 w 2683"/>
              <a:gd name="T9" fmla="*/ 2246 h 2246"/>
              <a:gd name="T10" fmla="*/ 2489 w 2683"/>
              <a:gd name="T11" fmla="*/ 2246 h 2246"/>
              <a:gd name="T12" fmla="*/ 1318 w 2683"/>
              <a:gd name="T13" fmla="*/ 2152 h 2246"/>
              <a:gd name="T14" fmla="*/ 187 w 2683"/>
              <a:gd name="T15" fmla="*/ 2246 h 2246"/>
              <a:gd name="T16" fmla="*/ 0 w 2683"/>
              <a:gd name="T17" fmla="*/ 2246 h 2246"/>
              <a:gd name="T18" fmla="*/ 40 w 2683"/>
              <a:gd name="T19" fmla="*/ 2178 h 2246"/>
              <a:gd name="T20" fmla="*/ 771 w 2683"/>
              <a:gd name="T21" fmla="*/ 1159 h 2246"/>
              <a:gd name="T22" fmla="*/ 1297 w 2683"/>
              <a:gd name="T23" fmla="*/ 74 h 2246"/>
              <a:gd name="T24" fmla="*/ 1341 w 2683"/>
              <a:gd name="T25" fmla="*/ 0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3" h="2246">
                <a:moveTo>
                  <a:pt x="1341" y="0"/>
                </a:moveTo>
                <a:lnTo>
                  <a:pt x="1388" y="77"/>
                </a:lnTo>
                <a:lnTo>
                  <a:pt x="1935" y="1198"/>
                </a:lnTo>
                <a:lnTo>
                  <a:pt x="2644" y="2181"/>
                </a:lnTo>
                <a:lnTo>
                  <a:pt x="2683" y="2246"/>
                </a:lnTo>
                <a:lnTo>
                  <a:pt x="2489" y="2246"/>
                </a:lnTo>
                <a:lnTo>
                  <a:pt x="1318" y="2152"/>
                </a:lnTo>
                <a:lnTo>
                  <a:pt x="187" y="2246"/>
                </a:lnTo>
                <a:lnTo>
                  <a:pt x="0" y="2246"/>
                </a:lnTo>
                <a:lnTo>
                  <a:pt x="40" y="2178"/>
                </a:lnTo>
                <a:lnTo>
                  <a:pt x="771" y="1159"/>
                </a:lnTo>
                <a:lnTo>
                  <a:pt x="1297" y="74"/>
                </a:lnTo>
                <a:lnTo>
                  <a:pt x="1341" y="0"/>
                </a:lnTo>
                <a:close/>
              </a:path>
            </a:pathLst>
          </a:custGeom>
          <a:gradFill>
            <a:gsLst>
              <a:gs pos="0">
                <a:schemeClr val="bg1"/>
              </a:gs>
              <a:gs pos="90000">
                <a:schemeClr val="bg1">
                  <a:lumMod val="75000"/>
                </a:schemeClr>
              </a:gs>
            </a:gsLst>
            <a:path path="shape">
              <a:fillToRect l="50000" t="50000" r="50000" b="50000"/>
            </a:path>
          </a:gradFill>
          <a:ln>
            <a:noFill/>
          </a:ln>
        </p:spPr>
        <p:txBody>
          <a:bodyPr vert="horz" wrap="square" lIns="91440" tIns="45720" rIns="91440" bIns="45720" numCol="1" anchor="t" anchorCtr="0" compatLnSpc="1"/>
          <a:lstStyle/>
          <a:p>
            <a:endParaRPr lang="zh-CN" altLang="en-US"/>
          </a:p>
        </p:txBody>
      </p:sp>
      <p:sp>
        <p:nvSpPr>
          <p:cNvPr id="44" name="TextBox 100"/>
          <p:cNvSpPr txBox="1"/>
          <p:nvPr/>
        </p:nvSpPr>
        <p:spPr>
          <a:xfrm rot="19652838">
            <a:off x="4675498" y="1899917"/>
            <a:ext cx="694055" cy="337185"/>
          </a:xfrm>
          <a:prstGeom prst="rect">
            <a:avLst/>
          </a:prstGeom>
          <a:noFill/>
        </p:spPr>
        <p:txBody>
          <a:bodyPr wrap="none" rtlCol="0">
            <a:spAutoFit/>
          </a:bodyPr>
          <a:lstStyle>
            <a:defPPr>
              <a:defRPr lang="zh-CN"/>
            </a:defPPr>
            <a:lvl1pPr>
              <a:defRPr>
                <a:solidFill>
                  <a:schemeClr val="bg1"/>
                </a:solidFill>
                <a:latin typeface="Kozuka Gothic Pro B" pitchFamily="34" charset="-128"/>
                <a:ea typeface="Kozuka Gothic Pro B" pitchFamily="34" charset="-128"/>
              </a:defRPr>
            </a:lvl1pPr>
          </a:lstStyle>
          <a:p>
            <a:r>
              <a:rPr lang="en-US" sz="1600" b="1" dirty="0"/>
              <a:t>Three</a:t>
            </a:r>
            <a:endParaRPr lang="en-US" sz="1600" b="1" dirty="0"/>
          </a:p>
        </p:txBody>
      </p:sp>
      <p:sp>
        <p:nvSpPr>
          <p:cNvPr id="45" name="文本框 44"/>
          <p:cNvSpPr txBox="1"/>
          <p:nvPr/>
        </p:nvSpPr>
        <p:spPr>
          <a:xfrm>
            <a:off x="1021715" y="1879600"/>
            <a:ext cx="4401820" cy="460375"/>
          </a:xfrm>
          <a:prstGeom prst="rect">
            <a:avLst/>
          </a:prstGeom>
          <a:noFill/>
        </p:spPr>
        <p:txBody>
          <a:bodyPr wrap="square" rtlCol="0">
            <a:spAutoFit/>
          </a:bodyPr>
          <a:lstStyle/>
          <a:p>
            <a:r>
              <a:rPr lang="en-US" altLang="zh-CN" sz="2400" b="1" dirty="0">
                <a:solidFill>
                  <a:schemeClr val="tx1">
                    <a:lumMod val="75000"/>
                    <a:lumOff val="25000"/>
                  </a:schemeClr>
                </a:solidFill>
                <a:cs typeface="Arial" panose="020B0604020202020204" pitchFamily="34" charset="0"/>
              </a:rPr>
              <a:t>NI</a:t>
            </a:r>
            <a:r>
              <a:rPr lang="zh-CN" altLang="en-US" sz="2400" b="1" dirty="0">
                <a:solidFill>
                  <a:schemeClr val="tx1">
                    <a:lumMod val="75000"/>
                    <a:lumOff val="25000"/>
                  </a:schemeClr>
                </a:solidFill>
                <a:cs typeface="Arial" panose="020B0604020202020204" pitchFamily="34" charset="0"/>
              </a:rPr>
              <a:t>文档智能管理系统是什么？</a:t>
            </a:r>
            <a:endParaRPr lang="zh-CN" altLang="en-US" sz="2400" b="1" dirty="0">
              <a:solidFill>
                <a:schemeClr val="tx1">
                  <a:lumMod val="75000"/>
                  <a:lumOff val="25000"/>
                </a:schemeClr>
              </a:solidFill>
              <a:cs typeface="Arial" panose="020B0604020202020204" pitchFamily="34" charset="0"/>
            </a:endParaRPr>
          </a:p>
        </p:txBody>
      </p:sp>
      <p:sp>
        <p:nvSpPr>
          <p:cNvPr id="46" name="文本框 45"/>
          <p:cNvSpPr txBox="1"/>
          <p:nvPr/>
        </p:nvSpPr>
        <p:spPr>
          <a:xfrm>
            <a:off x="6849745" y="1879600"/>
            <a:ext cx="4797425" cy="460375"/>
          </a:xfrm>
          <a:prstGeom prst="rect">
            <a:avLst/>
          </a:prstGeom>
          <a:noFill/>
        </p:spPr>
        <p:txBody>
          <a:bodyPr wrap="square" rtlCol="0">
            <a:spAutoFit/>
          </a:bodyPr>
          <a:lstStyle/>
          <a:p>
            <a:r>
              <a:rPr lang="en-US" altLang="zh-CN" sz="2400" b="1" dirty="0">
                <a:solidFill>
                  <a:schemeClr val="tx1">
                    <a:lumMod val="75000"/>
                    <a:lumOff val="25000"/>
                  </a:schemeClr>
                </a:solidFill>
                <a:cs typeface="Arial" panose="020B0604020202020204" pitchFamily="34" charset="0"/>
                <a:sym typeface="+mn-ea"/>
              </a:rPr>
              <a:t>NI</a:t>
            </a:r>
            <a:r>
              <a:rPr lang="zh-CN" altLang="en-US" sz="2400" b="1" dirty="0">
                <a:solidFill>
                  <a:schemeClr val="tx1">
                    <a:lumMod val="75000"/>
                    <a:lumOff val="25000"/>
                  </a:schemeClr>
                </a:solidFill>
                <a:cs typeface="Arial" panose="020B0604020202020204" pitchFamily="34" charset="0"/>
                <a:sym typeface="+mn-ea"/>
              </a:rPr>
              <a:t>文档智能管理系统有什么用？</a:t>
            </a:r>
            <a:endParaRPr lang="zh-CN" altLang="en-US" sz="2400" b="1" dirty="0">
              <a:solidFill>
                <a:schemeClr val="tx1">
                  <a:lumMod val="75000"/>
                  <a:lumOff val="25000"/>
                </a:schemeClr>
              </a:solidFill>
              <a:cs typeface="Arial" panose="020B0604020202020204" pitchFamily="34" charset="0"/>
              <a:sym typeface="+mn-ea"/>
            </a:endParaRPr>
          </a:p>
        </p:txBody>
      </p:sp>
      <p:grpSp>
        <p:nvGrpSpPr>
          <p:cNvPr id="48" name="组合 47"/>
          <p:cNvGrpSpPr/>
          <p:nvPr/>
        </p:nvGrpSpPr>
        <p:grpSpPr>
          <a:xfrm>
            <a:off x="-397123" y="-538250"/>
            <a:ext cx="2555690" cy="2296167"/>
            <a:chOff x="-1344978" y="-685187"/>
            <a:chExt cx="6781080" cy="6092478"/>
          </a:xfrm>
        </p:grpSpPr>
        <p:sp>
          <p:nvSpPr>
            <p:cNvPr id="49" name="椭圆 48"/>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2" name="直接连接符 61"/>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平行四边形 62"/>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lumMod val="75000"/>
                    <a:lumOff val="25000"/>
                  </a:schemeClr>
                </a:solidFill>
              </a:rPr>
              <a:t>1</a:t>
            </a:r>
            <a:endParaRPr lang="en-US" sz="3600" dirty="0">
              <a:solidFill>
                <a:schemeClr val="tx1">
                  <a:lumMod val="75000"/>
                  <a:lumOff val="25000"/>
                </a:schemeClr>
              </a:solidFill>
            </a:endParaRPr>
          </a:p>
        </p:txBody>
      </p:sp>
      <p:sp>
        <p:nvSpPr>
          <p:cNvPr id="64" name="矩形 63"/>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解疑答惑</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003935" y="2459990"/>
            <a:ext cx="4108450" cy="1938020"/>
          </a:xfrm>
          <a:prstGeom prst="rect">
            <a:avLst/>
          </a:prstGeom>
          <a:noFill/>
        </p:spPr>
        <p:txBody>
          <a:bodyPr wrap="square" rtlCol="0" anchor="t">
            <a:spAutoFit/>
          </a:bodyPr>
          <a:p>
            <a:pPr fontAlgn="auto">
              <a:lnSpc>
                <a:spcPct val="150000"/>
              </a:lnSpc>
            </a:pPr>
            <a:r>
              <a:rPr lang="en-US" altLang="zh-CN"/>
              <a:t>  </a:t>
            </a:r>
            <a:r>
              <a:rPr lang="en-US" altLang="zh-CN" sz="2000"/>
              <a:t>      </a:t>
            </a:r>
            <a:r>
              <a:rPr lang="zh-CN" altLang="en-US" sz="2000"/>
              <a:t>这是一种基于全盘检索技术，提供了文档管理、文档搜索、</a:t>
            </a:r>
            <a:r>
              <a:rPr lang="zh-CN" altLang="en-US" sz="2000">
                <a:sym typeface="+mn-ea"/>
              </a:rPr>
              <a:t>预览、在线编辑、以图搜图等</a:t>
            </a:r>
            <a:r>
              <a:rPr lang="zh-CN" altLang="en-US" sz="2000"/>
              <a:t>功能，旨在提高文档管理效率的系统。</a:t>
            </a:r>
            <a:endParaRPr lang="zh-CN" altLang="en-US" sz="2000"/>
          </a:p>
        </p:txBody>
      </p:sp>
      <p:sp>
        <p:nvSpPr>
          <p:cNvPr id="100" name="文本框 99"/>
          <p:cNvSpPr txBox="1"/>
          <p:nvPr/>
        </p:nvSpPr>
        <p:spPr>
          <a:xfrm>
            <a:off x="6976745" y="2459990"/>
            <a:ext cx="4055745" cy="1938020"/>
          </a:xfrm>
          <a:prstGeom prst="rect">
            <a:avLst/>
          </a:prstGeom>
          <a:noFill/>
          <a:ln w="9525">
            <a:noFill/>
          </a:ln>
        </p:spPr>
        <p:txBody>
          <a:bodyPr wrap="square">
            <a:spAutoFit/>
          </a:bodyPr>
          <a:p>
            <a:pPr indent="190500" fontAlgn="auto">
              <a:lnSpc>
                <a:spcPct val="150000"/>
              </a:lnSpc>
            </a:pPr>
            <a:r>
              <a:rPr lang="en-US" altLang="zh-CN" sz="2000" b="0">
                <a:solidFill>
                  <a:srgbClr val="000000"/>
                </a:solidFill>
                <a:ea typeface="宋体" panose="02010600030101010101" pitchFamily="2" charset="-122"/>
              </a:rPr>
              <a:t>    </a:t>
            </a:r>
            <a:r>
              <a:rPr lang="zh-CN" sz="2000" b="0">
                <a:solidFill>
                  <a:srgbClr val="000000"/>
                </a:solidFill>
                <a:ea typeface="宋体" panose="02010600030101010101" pitchFamily="2" charset="-122"/>
              </a:rPr>
              <a:t>让人们在合适时间、合适地方得到准确、恰当、完整、高质量的信息，可以灵活地组织、管理、检索个人数据，提高工作、学习</a:t>
            </a:r>
            <a:r>
              <a:rPr lang="zh-CN" sz="2000" b="0">
                <a:solidFill>
                  <a:srgbClr val="000000"/>
                </a:solidFill>
                <a:ea typeface="宋体" panose="02010600030101010101" pitchFamily="2" charset="-122"/>
              </a:rPr>
              <a:t>效率。</a:t>
            </a:r>
            <a:endParaRPr lang="zh-CN" altLang="en-US" sz="2000" b="0">
              <a:solidFill>
                <a:srgbClr val="000000"/>
              </a:solidFill>
              <a:ea typeface="宋体" panose="02010600030101010101" pitchFamily="2" charset="-122"/>
            </a:endParaRPr>
          </a:p>
        </p:txBody>
      </p:sp>
      <p:sp>
        <p:nvSpPr>
          <p:cNvPr id="7" name="Freeform 9"/>
          <p:cNvSpPr/>
          <p:nvPr/>
        </p:nvSpPr>
        <p:spPr bwMode="auto">
          <a:xfrm>
            <a:off x="7345906" y="5119377"/>
            <a:ext cx="174625" cy="196851"/>
          </a:xfrm>
          <a:custGeom>
            <a:avLst/>
            <a:gdLst>
              <a:gd name="T0" fmla="*/ 60 w 117"/>
              <a:gd name="T1" fmla="*/ 131 h 131"/>
              <a:gd name="T2" fmla="*/ 98 w 117"/>
              <a:gd name="T3" fmla="*/ 40 h 131"/>
              <a:gd name="T4" fmla="*/ 0 w 117"/>
              <a:gd name="T5" fmla="*/ 36 h 131"/>
              <a:gd name="T6" fmla="*/ 60 w 117"/>
              <a:gd name="T7" fmla="*/ 131 h 131"/>
            </a:gdLst>
            <a:ahLst/>
            <a:cxnLst>
              <a:cxn ang="0">
                <a:pos x="T0" y="T1"/>
              </a:cxn>
              <a:cxn ang="0">
                <a:pos x="T2" y="T3"/>
              </a:cxn>
              <a:cxn ang="0">
                <a:pos x="T4" y="T5"/>
              </a:cxn>
              <a:cxn ang="0">
                <a:pos x="T6" y="T7"/>
              </a:cxn>
            </a:cxnLst>
            <a:rect l="0" t="0" r="r" b="b"/>
            <a:pathLst>
              <a:path w="117" h="131">
                <a:moveTo>
                  <a:pt x="60" y="131"/>
                </a:moveTo>
                <a:cubicBezTo>
                  <a:pt x="117" y="95"/>
                  <a:pt x="112" y="65"/>
                  <a:pt x="98" y="40"/>
                </a:cubicBezTo>
                <a:cubicBezTo>
                  <a:pt x="82" y="17"/>
                  <a:pt x="56" y="0"/>
                  <a:pt x="0" y="36"/>
                </a:cubicBezTo>
                <a:cubicBezTo>
                  <a:pt x="60" y="131"/>
                  <a:pt x="60" y="131"/>
                  <a:pt x="60" y="131"/>
                </a:cubicBezTo>
              </a:path>
            </a:pathLst>
          </a:custGeom>
          <a:solidFill>
            <a:schemeClr val="accent2">
              <a:lumMod val="50000"/>
            </a:schemeClr>
          </a:solidFill>
          <a:ln>
            <a:noFill/>
          </a:ln>
        </p:spPr>
        <p:txBody>
          <a:bodyPr vert="horz" wrap="square" lIns="91440" tIns="45720" rIns="91440" bIns="45720" numCol="1" anchor="t" anchorCtr="0" compatLnSpc="1"/>
          <a:p>
            <a:endParaRPr lang="zh-CN" altLang="en-US"/>
          </a:p>
        </p:txBody>
      </p:sp>
      <p:grpSp>
        <p:nvGrpSpPr>
          <p:cNvPr id="3" name="组合 2"/>
          <p:cNvGrpSpPr/>
          <p:nvPr/>
        </p:nvGrpSpPr>
        <p:grpSpPr>
          <a:xfrm>
            <a:off x="4838885" y="3849937"/>
            <a:ext cx="2657472" cy="2460863"/>
            <a:chOff x="7953" y="6231"/>
            <a:chExt cx="4185" cy="3875"/>
          </a:xfrm>
        </p:grpSpPr>
        <p:sp>
          <p:nvSpPr>
            <p:cNvPr id="26" name="Freeform 13"/>
            <p:cNvSpPr/>
            <p:nvPr/>
          </p:nvSpPr>
          <p:spPr bwMode="auto">
            <a:xfrm>
              <a:off x="9751" y="7658"/>
              <a:ext cx="2388" cy="1715"/>
            </a:xfrm>
            <a:custGeom>
              <a:avLst/>
              <a:gdLst>
                <a:gd name="T0" fmla="*/ 906 w 1007"/>
                <a:gd name="T1" fmla="*/ 280 h 724"/>
                <a:gd name="T2" fmla="*/ 905 w 1007"/>
                <a:gd name="T3" fmla="*/ 280 h 724"/>
                <a:gd name="T4" fmla="*/ 208 w 1007"/>
                <a:gd name="T5" fmla="*/ 724 h 724"/>
                <a:gd name="T6" fmla="*/ 0 w 1007"/>
                <a:gd name="T7" fmla="*/ 693 h 724"/>
                <a:gd name="T8" fmla="*/ 60 w 1007"/>
                <a:gd name="T9" fmla="*/ 490 h 724"/>
                <a:gd name="T10" fmla="*/ 568 w 1007"/>
                <a:gd name="T11" fmla="*/ 168 h 724"/>
                <a:gd name="T12" fmla="*/ 758 w 1007"/>
                <a:gd name="T13" fmla="*/ 47 h 724"/>
                <a:gd name="T14" fmla="*/ 870 w 1007"/>
                <a:gd name="T15" fmla="*/ 72 h 724"/>
                <a:gd name="T16" fmla="*/ 1007 w 1007"/>
                <a:gd name="T17" fmla="*/ 288 h 724"/>
                <a:gd name="T18" fmla="*/ 906 w 1007"/>
                <a:gd name="T19" fmla="*/ 28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724">
                  <a:moveTo>
                    <a:pt x="906" y="280"/>
                  </a:moveTo>
                  <a:cubicBezTo>
                    <a:pt x="905" y="280"/>
                    <a:pt x="905" y="280"/>
                    <a:pt x="905" y="280"/>
                  </a:cubicBezTo>
                  <a:cubicBezTo>
                    <a:pt x="208" y="724"/>
                    <a:pt x="208" y="724"/>
                    <a:pt x="208" y="724"/>
                  </a:cubicBezTo>
                  <a:cubicBezTo>
                    <a:pt x="0" y="693"/>
                    <a:pt x="0" y="693"/>
                    <a:pt x="0" y="693"/>
                  </a:cubicBezTo>
                  <a:cubicBezTo>
                    <a:pt x="60" y="490"/>
                    <a:pt x="60" y="490"/>
                    <a:pt x="60" y="490"/>
                  </a:cubicBezTo>
                  <a:cubicBezTo>
                    <a:pt x="568" y="168"/>
                    <a:pt x="568" y="168"/>
                    <a:pt x="568" y="168"/>
                  </a:cubicBezTo>
                  <a:cubicBezTo>
                    <a:pt x="631" y="128"/>
                    <a:pt x="694" y="87"/>
                    <a:pt x="758" y="47"/>
                  </a:cubicBezTo>
                  <a:cubicBezTo>
                    <a:pt x="832" y="0"/>
                    <a:pt x="852" y="44"/>
                    <a:pt x="870" y="72"/>
                  </a:cubicBezTo>
                  <a:cubicBezTo>
                    <a:pt x="1007" y="288"/>
                    <a:pt x="1007" y="288"/>
                    <a:pt x="1007" y="288"/>
                  </a:cubicBezTo>
                  <a:cubicBezTo>
                    <a:pt x="990" y="263"/>
                    <a:pt x="966" y="242"/>
                    <a:pt x="906" y="28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 name="Freeform 24"/>
            <p:cNvSpPr/>
            <p:nvPr/>
          </p:nvSpPr>
          <p:spPr bwMode="auto">
            <a:xfrm>
              <a:off x="7976" y="6327"/>
              <a:ext cx="2385" cy="1748"/>
            </a:xfrm>
            <a:custGeom>
              <a:avLst/>
              <a:gdLst>
                <a:gd name="T0" fmla="*/ 212 w 1006"/>
                <a:gd name="T1" fmla="*/ 93 h 737"/>
                <a:gd name="T2" fmla="*/ 212 w 1006"/>
                <a:gd name="T3" fmla="*/ 93 h 737"/>
                <a:gd name="T4" fmla="*/ 934 w 1006"/>
                <a:gd name="T5" fmla="*/ 496 h 737"/>
                <a:gd name="T6" fmla="*/ 1006 w 1006"/>
                <a:gd name="T7" fmla="*/ 693 h 737"/>
                <a:gd name="T8" fmla="*/ 799 w 1006"/>
                <a:gd name="T9" fmla="*/ 737 h 737"/>
                <a:gd name="T10" fmla="*/ 274 w 1006"/>
                <a:gd name="T11" fmla="*/ 444 h 737"/>
                <a:gd name="T12" fmla="*/ 77 w 1006"/>
                <a:gd name="T13" fmla="*/ 334 h 737"/>
                <a:gd name="T14" fmla="*/ 46 w 1006"/>
                <a:gd name="T15" fmla="*/ 223 h 737"/>
                <a:gd name="T16" fmla="*/ 170 w 1006"/>
                <a:gd name="T17" fmla="*/ 0 h 737"/>
                <a:gd name="T18" fmla="*/ 212 w 1006"/>
                <a:gd name="T19" fmla="*/ 93 h 737"/>
                <a:gd name="T20" fmla="*/ 212 w 1006"/>
                <a:gd name="T21" fmla="*/ 93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6" h="737">
                  <a:moveTo>
                    <a:pt x="212" y="93"/>
                  </a:moveTo>
                  <a:cubicBezTo>
                    <a:pt x="212" y="93"/>
                    <a:pt x="212" y="93"/>
                    <a:pt x="212" y="93"/>
                  </a:cubicBezTo>
                  <a:cubicBezTo>
                    <a:pt x="934" y="496"/>
                    <a:pt x="934" y="496"/>
                    <a:pt x="934" y="496"/>
                  </a:cubicBezTo>
                  <a:cubicBezTo>
                    <a:pt x="1006" y="693"/>
                    <a:pt x="1006" y="693"/>
                    <a:pt x="1006" y="693"/>
                  </a:cubicBezTo>
                  <a:cubicBezTo>
                    <a:pt x="799" y="737"/>
                    <a:pt x="799" y="737"/>
                    <a:pt x="799" y="737"/>
                  </a:cubicBezTo>
                  <a:cubicBezTo>
                    <a:pt x="274" y="444"/>
                    <a:pt x="274" y="444"/>
                    <a:pt x="274" y="444"/>
                  </a:cubicBezTo>
                  <a:cubicBezTo>
                    <a:pt x="208" y="407"/>
                    <a:pt x="143" y="370"/>
                    <a:pt x="77" y="334"/>
                  </a:cubicBezTo>
                  <a:cubicBezTo>
                    <a:pt x="0" y="291"/>
                    <a:pt x="29" y="252"/>
                    <a:pt x="46" y="223"/>
                  </a:cubicBezTo>
                  <a:cubicBezTo>
                    <a:pt x="170" y="0"/>
                    <a:pt x="170" y="0"/>
                    <a:pt x="170" y="0"/>
                  </a:cubicBezTo>
                  <a:cubicBezTo>
                    <a:pt x="157" y="26"/>
                    <a:pt x="150" y="58"/>
                    <a:pt x="212" y="93"/>
                  </a:cubicBezTo>
                  <a:cubicBezTo>
                    <a:pt x="212" y="93"/>
                    <a:pt x="212" y="93"/>
                    <a:pt x="212" y="93"/>
                  </a:cubicBezTo>
                </a:path>
              </a:pathLst>
            </a:custGeom>
            <a:solidFill>
              <a:schemeClr val="accent1"/>
            </a:solidFill>
            <a:ln>
              <a:noFill/>
            </a:ln>
          </p:spPr>
          <p:txBody>
            <a:bodyPr vert="horz" wrap="square" lIns="91440" tIns="45720" rIns="91440" bIns="45720" numCol="1" anchor="t" anchorCtr="0" compatLnSpc="1"/>
            <a:lstStyle/>
            <a:p>
              <a:endParaRPr lang="zh-CN" altLang="en-US">
                <a:sym typeface="+mn-ea"/>
              </a:endParaRPr>
            </a:p>
          </p:txBody>
        </p:sp>
        <p:sp>
          <p:nvSpPr>
            <p:cNvPr id="4" name="Freeform 17"/>
            <p:cNvSpPr/>
            <p:nvPr/>
          </p:nvSpPr>
          <p:spPr bwMode="auto">
            <a:xfrm>
              <a:off x="8074" y="7564"/>
              <a:ext cx="800" cy="2542"/>
            </a:xfrm>
            <a:custGeom>
              <a:avLst/>
              <a:gdLst>
                <a:gd name="T0" fmla="*/ 61 w 338"/>
                <a:gd name="T1" fmla="*/ 985 h 1074"/>
                <a:gd name="T2" fmla="*/ 61 w 338"/>
                <a:gd name="T3" fmla="*/ 985 h 1074"/>
                <a:gd name="T4" fmla="*/ 62 w 338"/>
                <a:gd name="T5" fmla="*/ 159 h 1074"/>
                <a:gd name="T6" fmla="*/ 199 w 338"/>
                <a:gd name="T7" fmla="*/ 0 h 1074"/>
                <a:gd name="T8" fmla="*/ 338 w 338"/>
                <a:gd name="T9" fmla="*/ 160 h 1074"/>
                <a:gd name="T10" fmla="*/ 337 w 338"/>
                <a:gd name="T11" fmla="*/ 761 h 1074"/>
                <a:gd name="T12" fmla="*/ 337 w 338"/>
                <a:gd name="T13" fmla="*/ 986 h 1074"/>
                <a:gd name="T14" fmla="*/ 256 w 338"/>
                <a:gd name="T15" fmla="*/ 1067 h 1074"/>
                <a:gd name="T16" fmla="*/ 0 w 338"/>
                <a:gd name="T17" fmla="*/ 1067 h 1074"/>
                <a:gd name="T18" fmla="*/ 61 w 338"/>
                <a:gd name="T19" fmla="*/ 986 h 1074"/>
                <a:gd name="T20" fmla="*/ 61 w 338"/>
                <a:gd name="T21" fmla="*/ 98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1074">
                  <a:moveTo>
                    <a:pt x="61" y="985"/>
                  </a:moveTo>
                  <a:cubicBezTo>
                    <a:pt x="61" y="985"/>
                    <a:pt x="61" y="985"/>
                    <a:pt x="61" y="985"/>
                  </a:cubicBezTo>
                  <a:cubicBezTo>
                    <a:pt x="62" y="159"/>
                    <a:pt x="62" y="159"/>
                    <a:pt x="62" y="159"/>
                  </a:cubicBezTo>
                  <a:cubicBezTo>
                    <a:pt x="199" y="0"/>
                    <a:pt x="199" y="0"/>
                    <a:pt x="199" y="0"/>
                  </a:cubicBezTo>
                  <a:cubicBezTo>
                    <a:pt x="338" y="160"/>
                    <a:pt x="338" y="160"/>
                    <a:pt x="338" y="160"/>
                  </a:cubicBezTo>
                  <a:cubicBezTo>
                    <a:pt x="337" y="761"/>
                    <a:pt x="337" y="761"/>
                    <a:pt x="337" y="761"/>
                  </a:cubicBezTo>
                  <a:cubicBezTo>
                    <a:pt x="337" y="836"/>
                    <a:pt x="337" y="911"/>
                    <a:pt x="337" y="986"/>
                  </a:cubicBezTo>
                  <a:cubicBezTo>
                    <a:pt x="337" y="1074"/>
                    <a:pt x="289" y="1067"/>
                    <a:pt x="256" y="1067"/>
                  </a:cubicBezTo>
                  <a:cubicBezTo>
                    <a:pt x="0" y="1067"/>
                    <a:pt x="0" y="1067"/>
                    <a:pt x="0" y="1067"/>
                  </a:cubicBezTo>
                  <a:cubicBezTo>
                    <a:pt x="30" y="1066"/>
                    <a:pt x="61" y="1057"/>
                    <a:pt x="61" y="986"/>
                  </a:cubicBezTo>
                  <a:cubicBezTo>
                    <a:pt x="61" y="985"/>
                    <a:pt x="61" y="985"/>
                    <a:pt x="61" y="985"/>
                  </a:cubicBezTo>
                </a:path>
              </a:pathLst>
            </a:custGeom>
            <a:solidFill>
              <a:schemeClr val="accent3"/>
            </a:solidFill>
            <a:ln>
              <a:noFill/>
            </a:ln>
          </p:spPr>
          <p:txBody>
            <a:bodyPr vert="horz" wrap="square" lIns="91440" tIns="45720" rIns="91440" bIns="45720" numCol="1" anchor="t" anchorCtr="0" compatLnSpc="1"/>
            <a:p>
              <a:endParaRPr lang="zh-CN" altLang="en-US"/>
            </a:p>
          </p:txBody>
        </p:sp>
        <p:sp>
          <p:nvSpPr>
            <p:cNvPr id="5" name="Freeform 10"/>
            <p:cNvSpPr/>
            <p:nvPr/>
          </p:nvSpPr>
          <p:spPr bwMode="auto">
            <a:xfrm>
              <a:off x="8339" y="6231"/>
              <a:ext cx="270" cy="308"/>
            </a:xfrm>
            <a:custGeom>
              <a:avLst/>
              <a:gdLst>
                <a:gd name="T0" fmla="*/ 113 w 113"/>
                <a:gd name="T1" fmla="*/ 32 h 130"/>
                <a:gd name="T2" fmla="*/ 16 w 113"/>
                <a:gd name="T3" fmla="*/ 42 h 130"/>
                <a:gd name="T4" fmla="*/ 59 w 113"/>
                <a:gd name="T5" fmla="*/ 130 h 130"/>
                <a:gd name="T6" fmla="*/ 113 w 113"/>
                <a:gd name="T7" fmla="*/ 32 h 130"/>
              </a:gdLst>
              <a:ahLst/>
              <a:cxnLst>
                <a:cxn ang="0">
                  <a:pos x="T0" y="T1"/>
                </a:cxn>
                <a:cxn ang="0">
                  <a:pos x="T2" y="T3"/>
                </a:cxn>
                <a:cxn ang="0">
                  <a:pos x="T4" y="T5"/>
                </a:cxn>
                <a:cxn ang="0">
                  <a:pos x="T6" y="T7"/>
                </a:cxn>
              </a:cxnLst>
              <a:rect l="0" t="0" r="r" b="b"/>
              <a:pathLst>
                <a:path w="113" h="130">
                  <a:moveTo>
                    <a:pt x="113" y="32"/>
                  </a:moveTo>
                  <a:cubicBezTo>
                    <a:pt x="55" y="0"/>
                    <a:pt x="31" y="18"/>
                    <a:pt x="16" y="42"/>
                  </a:cubicBezTo>
                  <a:cubicBezTo>
                    <a:pt x="4" y="67"/>
                    <a:pt x="0" y="98"/>
                    <a:pt x="59" y="130"/>
                  </a:cubicBezTo>
                  <a:cubicBezTo>
                    <a:pt x="113" y="32"/>
                    <a:pt x="113" y="32"/>
                    <a:pt x="113" y="32"/>
                  </a:cubicBezTo>
                </a:path>
              </a:pathLst>
            </a:custGeom>
            <a:solidFill>
              <a:schemeClr val="accent1">
                <a:lumMod val="50000"/>
              </a:schemeClr>
            </a:solidFill>
            <a:ln>
              <a:noFill/>
            </a:ln>
          </p:spPr>
          <p:txBody>
            <a:bodyPr vert="horz" wrap="square" lIns="91440" tIns="45720" rIns="91440" bIns="45720" numCol="1" anchor="t" anchorCtr="0" compatLnSpc="1"/>
            <a:p>
              <a:endParaRPr lang="zh-CN" altLang="en-US"/>
            </a:p>
          </p:txBody>
        </p:sp>
        <p:sp>
          <p:nvSpPr>
            <p:cNvPr id="8" name="Freeform 8"/>
            <p:cNvSpPr/>
            <p:nvPr/>
          </p:nvSpPr>
          <p:spPr bwMode="auto">
            <a:xfrm>
              <a:off x="7953" y="9896"/>
              <a:ext cx="265" cy="192"/>
            </a:xfrm>
            <a:custGeom>
              <a:avLst/>
              <a:gdLst>
                <a:gd name="T0" fmla="*/ 0 w 112"/>
                <a:gd name="T1" fmla="*/ 0 h 81"/>
                <a:gd name="T2" fmla="*/ 56 w 112"/>
                <a:gd name="T3" fmla="*/ 81 h 81"/>
                <a:gd name="T4" fmla="*/ 112 w 112"/>
                <a:gd name="T5" fmla="*/ 0 h 81"/>
                <a:gd name="T6" fmla="*/ 0 w 112"/>
                <a:gd name="T7" fmla="*/ 0 h 81"/>
              </a:gdLst>
              <a:ahLst/>
              <a:cxnLst>
                <a:cxn ang="0">
                  <a:pos x="T0" y="T1"/>
                </a:cxn>
                <a:cxn ang="0">
                  <a:pos x="T2" y="T3"/>
                </a:cxn>
                <a:cxn ang="0">
                  <a:pos x="T4" y="T5"/>
                </a:cxn>
                <a:cxn ang="0">
                  <a:pos x="T6" y="T7"/>
                </a:cxn>
              </a:cxnLst>
              <a:rect l="0" t="0" r="r" b="b"/>
              <a:pathLst>
                <a:path w="112" h="81">
                  <a:moveTo>
                    <a:pt x="0" y="0"/>
                  </a:moveTo>
                  <a:cubicBezTo>
                    <a:pt x="0" y="67"/>
                    <a:pt x="28" y="79"/>
                    <a:pt x="56" y="81"/>
                  </a:cubicBezTo>
                  <a:cubicBezTo>
                    <a:pt x="84" y="79"/>
                    <a:pt x="112" y="67"/>
                    <a:pt x="112" y="0"/>
                  </a:cubicBezTo>
                  <a:cubicBezTo>
                    <a:pt x="0" y="0"/>
                    <a:pt x="0" y="0"/>
                    <a:pt x="0" y="0"/>
                  </a:cubicBezTo>
                </a:path>
              </a:pathLst>
            </a:custGeom>
            <a:solidFill>
              <a:schemeClr val="accent3">
                <a:lumMod val="50000"/>
              </a:schemeClr>
            </a:solidFill>
            <a:ln>
              <a:noFill/>
            </a:ln>
          </p:spPr>
          <p:txBody>
            <a:bodyPr vert="horz" wrap="square" lIns="91440" tIns="45720" rIns="91440" bIns="45720" numCol="1" anchor="t" anchorCtr="0" compatLnSpc="1"/>
            <a:p>
              <a:endParaRPr lang="zh-CN" altLang="en-US"/>
            </a:p>
          </p:txBody>
        </p:sp>
      </p:grpSp>
    </p:spTree>
  </p:cSld>
  <p:clrMapOvr>
    <a:masterClrMapping/>
  </p:clrMapOvr>
  <p:transition>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63"/>
                                            </p:tgtEl>
                                            <p:attrNameLst>
                                              <p:attrName>style.visibility</p:attrName>
                                            </p:attrNameLst>
                                          </p:cBhvr>
                                          <p:to>
                                            <p:strVal val="visible"/>
                                          </p:to>
                                        </p:set>
                                        <p:anim calcmode="lin" valueType="num">
                                          <p:cBhvr additive="base">
                                            <p:cTn id="7" dur="200" fill="hold"/>
                                            <p:tgtEl>
                                              <p:spTgt spid="63"/>
                                            </p:tgtEl>
                                            <p:attrNameLst>
                                              <p:attrName>ppt_x</p:attrName>
                                            </p:attrNameLst>
                                          </p:cBhvr>
                                          <p:tavLst>
                                            <p:tav tm="0">
                                              <p:val>
                                                <p:strVal val="1+#ppt_w/2"/>
                                              </p:val>
                                            </p:tav>
                                            <p:tav tm="100000">
                                              <p:val>
                                                <p:strVal val="#ppt_x"/>
                                              </p:val>
                                            </p:tav>
                                          </p:tavLst>
                                        </p:anim>
                                        <p:anim calcmode="lin" valueType="num">
                                          <p:cBhvr additive="base">
                                            <p:cTn id="8" dur="200" fill="hold"/>
                                            <p:tgtEl>
                                              <p:spTgt spid="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64"/>
                                            </p:tgtEl>
                                            <p:attrNameLst>
                                              <p:attrName>style.visibility</p:attrName>
                                            </p:attrNameLst>
                                          </p:cBhvr>
                                          <p:to>
                                            <p:strVal val="visible"/>
                                          </p:to>
                                        </p:set>
                                        <p:anim calcmode="lin" valueType="num" p14:bounceEnd="36000">
                                          <p:cBhvr additive="base">
                                            <p:cTn id="12" dur="200" fill="hold"/>
                                            <p:tgtEl>
                                              <p:spTgt spid="64"/>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6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45"/>
                                            </p:tgtEl>
                                            <p:attrNameLst>
                                              <p:attrName>style.visibility</p:attrName>
                                            </p:attrNameLst>
                                          </p:cBhvr>
                                          <p:to>
                                            <p:strVal val="visible"/>
                                          </p:to>
                                        </p:set>
                                        <p:anim calcmode="lin" valueType="num">
                                          <p:cBhvr additive="base">
                                            <p:cTn id="17" dur="200" fill="hold"/>
                                            <p:tgtEl>
                                              <p:spTgt spid="45"/>
                                            </p:tgtEl>
                                            <p:attrNameLst>
                                              <p:attrName>ppt_x</p:attrName>
                                            </p:attrNameLst>
                                          </p:cBhvr>
                                          <p:tavLst>
                                            <p:tav tm="0">
                                              <p:val>
                                                <p:strVal val="0-#ppt_w/2"/>
                                              </p:val>
                                            </p:tav>
                                            <p:tav tm="100000">
                                              <p:val>
                                                <p:strVal val="#ppt_x"/>
                                              </p:val>
                                            </p:tav>
                                          </p:tavLst>
                                        </p:anim>
                                        <p:anim calcmode="lin" valueType="num">
                                          <p:cBhvr additive="base">
                                            <p:cTn id="18" dur="200" fill="hold"/>
                                            <p:tgtEl>
                                              <p:spTgt spid="4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2"/>
                                            </p:tgtEl>
                                            <p:attrNameLst>
                                              <p:attrName>style.visibility</p:attrName>
                                            </p:attrNameLst>
                                          </p:cBhvr>
                                          <p:to>
                                            <p:strVal val="visible"/>
                                          </p:to>
                                        </p:set>
                                        <p:anim calcmode="lin" valueType="num">
                                          <p:cBhvr additive="base">
                                            <p:cTn id="22" dur="200" fill="hold"/>
                                            <p:tgtEl>
                                              <p:spTgt spid="2"/>
                                            </p:tgtEl>
                                            <p:attrNameLst>
                                              <p:attrName>ppt_x</p:attrName>
                                            </p:attrNameLst>
                                          </p:cBhvr>
                                          <p:tavLst>
                                            <p:tav tm="0">
                                              <p:val>
                                                <p:strVal val="0-#ppt_w/2"/>
                                              </p:val>
                                            </p:tav>
                                            <p:tav tm="100000">
                                              <p:val>
                                                <p:strVal val="#ppt_x"/>
                                              </p:val>
                                            </p:tav>
                                          </p:tavLst>
                                        </p:anim>
                                        <p:anim calcmode="lin" valueType="num">
                                          <p:cBhvr additive="base">
                                            <p:cTn id="23" dur="2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200" fill="hold">
                                              <p:stCondLst>
                                                <p:cond delay="0"/>
                                              </p:stCondLst>
                                            </p:cTn>
                                            <p:tgtEl>
                                              <p:spTgt spid="46"/>
                                            </p:tgtEl>
                                            <p:attrNameLst>
                                              <p:attrName>style.visibility</p:attrName>
                                            </p:attrNameLst>
                                          </p:cBhvr>
                                          <p:to>
                                            <p:strVal val="visible"/>
                                          </p:to>
                                        </p:set>
                                        <p:anim calcmode="lin" valueType="num">
                                          <p:cBhvr additive="base">
                                            <p:cTn id="27" dur="200" fill="hold"/>
                                            <p:tgtEl>
                                              <p:spTgt spid="46"/>
                                            </p:tgtEl>
                                            <p:attrNameLst>
                                              <p:attrName>ppt_x</p:attrName>
                                            </p:attrNameLst>
                                          </p:cBhvr>
                                          <p:tavLst>
                                            <p:tav tm="0">
                                              <p:val>
                                                <p:strVal val="1+#ppt_w/2"/>
                                              </p:val>
                                            </p:tav>
                                            <p:tav tm="100000">
                                              <p:val>
                                                <p:strVal val="#ppt_x"/>
                                              </p:val>
                                            </p:tav>
                                          </p:tavLst>
                                        </p:anim>
                                        <p:anim calcmode="lin" valueType="num">
                                          <p:cBhvr additive="base">
                                            <p:cTn id="28" dur="200" fill="hold"/>
                                            <p:tgtEl>
                                              <p:spTgt spid="4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200" fill="hold">
                                              <p:stCondLst>
                                                <p:cond delay="0"/>
                                              </p:stCondLst>
                                            </p:cTn>
                                            <p:tgtEl>
                                              <p:spTgt spid="100"/>
                                            </p:tgtEl>
                                            <p:attrNameLst>
                                              <p:attrName>style.visibility</p:attrName>
                                            </p:attrNameLst>
                                          </p:cBhvr>
                                          <p:to>
                                            <p:strVal val="visible"/>
                                          </p:to>
                                        </p:set>
                                        <p:anim calcmode="lin" valueType="num">
                                          <p:cBhvr additive="base">
                                            <p:cTn id="32" dur="200" fill="hold"/>
                                            <p:tgtEl>
                                              <p:spTgt spid="100"/>
                                            </p:tgtEl>
                                            <p:attrNameLst>
                                              <p:attrName>ppt_x</p:attrName>
                                            </p:attrNameLst>
                                          </p:cBhvr>
                                          <p:tavLst>
                                            <p:tav tm="0">
                                              <p:val>
                                                <p:strVal val="1+#ppt_w/2"/>
                                              </p:val>
                                            </p:tav>
                                            <p:tav tm="100000">
                                              <p:val>
                                                <p:strVal val="#ppt_x"/>
                                              </p:val>
                                            </p:tav>
                                          </p:tavLst>
                                        </p:anim>
                                        <p:anim calcmode="lin" valueType="num">
                                          <p:cBhvr additive="base">
                                            <p:cTn id="33" dur="2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3" grpId="0" animBg="1"/>
          <p:bldP spid="45" grpId="0"/>
          <p:bldP spid="46" grpId="0"/>
          <p:bldP spid="2" grpId="0"/>
          <p:bldP spid="10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63"/>
                                            </p:tgtEl>
                                            <p:attrNameLst>
                                              <p:attrName>style.visibility</p:attrName>
                                            </p:attrNameLst>
                                          </p:cBhvr>
                                          <p:to>
                                            <p:strVal val="visible"/>
                                          </p:to>
                                        </p:set>
                                        <p:anim calcmode="lin" valueType="num">
                                          <p:cBhvr additive="base">
                                            <p:cTn id="7" dur="200" fill="hold"/>
                                            <p:tgtEl>
                                              <p:spTgt spid="63"/>
                                            </p:tgtEl>
                                            <p:attrNameLst>
                                              <p:attrName>ppt_x</p:attrName>
                                            </p:attrNameLst>
                                          </p:cBhvr>
                                          <p:tavLst>
                                            <p:tav tm="0">
                                              <p:val>
                                                <p:strVal val="1+#ppt_w/2"/>
                                              </p:val>
                                            </p:tav>
                                            <p:tav tm="100000">
                                              <p:val>
                                                <p:strVal val="#ppt_x"/>
                                              </p:val>
                                            </p:tav>
                                          </p:tavLst>
                                        </p:anim>
                                        <p:anim calcmode="lin" valueType="num">
                                          <p:cBhvr additive="base">
                                            <p:cTn id="8" dur="200" fill="hold"/>
                                            <p:tgtEl>
                                              <p:spTgt spid="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64"/>
                                            </p:tgtEl>
                                            <p:attrNameLst>
                                              <p:attrName>style.visibility</p:attrName>
                                            </p:attrNameLst>
                                          </p:cBhvr>
                                          <p:to>
                                            <p:strVal val="visible"/>
                                          </p:to>
                                        </p:set>
                                        <p:anim calcmode="lin" valueType="num">
                                          <p:cBhvr additive="base">
                                            <p:cTn id="12" dur="200" fill="hold"/>
                                            <p:tgtEl>
                                              <p:spTgt spid="64"/>
                                            </p:tgtEl>
                                            <p:attrNameLst>
                                              <p:attrName>ppt_x</p:attrName>
                                            </p:attrNameLst>
                                          </p:cBhvr>
                                          <p:tavLst>
                                            <p:tav tm="0">
                                              <p:val>
                                                <p:strVal val="1+#ppt_w/2"/>
                                              </p:val>
                                            </p:tav>
                                            <p:tav tm="100000">
                                              <p:val>
                                                <p:strVal val="#ppt_x"/>
                                              </p:val>
                                            </p:tav>
                                          </p:tavLst>
                                        </p:anim>
                                        <p:anim calcmode="lin" valueType="num">
                                          <p:cBhvr additive="base">
                                            <p:cTn id="13" dur="200" fill="hold"/>
                                            <p:tgtEl>
                                              <p:spTgt spid="6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200" fill="hold">
                                              <p:stCondLst>
                                                <p:cond delay="0"/>
                                              </p:stCondLst>
                                            </p:cTn>
                                            <p:tgtEl>
                                              <p:spTgt spid="45"/>
                                            </p:tgtEl>
                                            <p:attrNameLst>
                                              <p:attrName>style.visibility</p:attrName>
                                            </p:attrNameLst>
                                          </p:cBhvr>
                                          <p:to>
                                            <p:strVal val="visible"/>
                                          </p:to>
                                        </p:set>
                                        <p:anim calcmode="lin" valueType="num">
                                          <p:cBhvr additive="base">
                                            <p:cTn id="17" dur="200" fill="hold"/>
                                            <p:tgtEl>
                                              <p:spTgt spid="45"/>
                                            </p:tgtEl>
                                            <p:attrNameLst>
                                              <p:attrName>ppt_x</p:attrName>
                                            </p:attrNameLst>
                                          </p:cBhvr>
                                          <p:tavLst>
                                            <p:tav tm="0">
                                              <p:val>
                                                <p:strVal val="0-#ppt_w/2"/>
                                              </p:val>
                                            </p:tav>
                                            <p:tav tm="100000">
                                              <p:val>
                                                <p:strVal val="#ppt_x"/>
                                              </p:val>
                                            </p:tav>
                                          </p:tavLst>
                                        </p:anim>
                                        <p:anim calcmode="lin" valueType="num">
                                          <p:cBhvr additive="base">
                                            <p:cTn id="18" dur="200" fill="hold"/>
                                            <p:tgtEl>
                                              <p:spTgt spid="4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200" fill="hold">
                                              <p:stCondLst>
                                                <p:cond delay="0"/>
                                              </p:stCondLst>
                                            </p:cTn>
                                            <p:tgtEl>
                                              <p:spTgt spid="2"/>
                                            </p:tgtEl>
                                            <p:attrNameLst>
                                              <p:attrName>style.visibility</p:attrName>
                                            </p:attrNameLst>
                                          </p:cBhvr>
                                          <p:to>
                                            <p:strVal val="visible"/>
                                          </p:to>
                                        </p:set>
                                        <p:anim calcmode="lin" valueType="num">
                                          <p:cBhvr additive="base">
                                            <p:cTn id="22" dur="200" fill="hold"/>
                                            <p:tgtEl>
                                              <p:spTgt spid="2"/>
                                            </p:tgtEl>
                                            <p:attrNameLst>
                                              <p:attrName>ppt_x</p:attrName>
                                            </p:attrNameLst>
                                          </p:cBhvr>
                                          <p:tavLst>
                                            <p:tav tm="0">
                                              <p:val>
                                                <p:strVal val="0-#ppt_w/2"/>
                                              </p:val>
                                            </p:tav>
                                            <p:tav tm="100000">
                                              <p:val>
                                                <p:strVal val="#ppt_x"/>
                                              </p:val>
                                            </p:tav>
                                          </p:tavLst>
                                        </p:anim>
                                        <p:anim calcmode="lin" valueType="num">
                                          <p:cBhvr additive="base">
                                            <p:cTn id="23" dur="2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200" fill="hold">
                                              <p:stCondLst>
                                                <p:cond delay="0"/>
                                              </p:stCondLst>
                                            </p:cTn>
                                            <p:tgtEl>
                                              <p:spTgt spid="46"/>
                                            </p:tgtEl>
                                            <p:attrNameLst>
                                              <p:attrName>style.visibility</p:attrName>
                                            </p:attrNameLst>
                                          </p:cBhvr>
                                          <p:to>
                                            <p:strVal val="visible"/>
                                          </p:to>
                                        </p:set>
                                        <p:anim calcmode="lin" valueType="num">
                                          <p:cBhvr additive="base">
                                            <p:cTn id="27" dur="200" fill="hold"/>
                                            <p:tgtEl>
                                              <p:spTgt spid="46"/>
                                            </p:tgtEl>
                                            <p:attrNameLst>
                                              <p:attrName>ppt_x</p:attrName>
                                            </p:attrNameLst>
                                          </p:cBhvr>
                                          <p:tavLst>
                                            <p:tav tm="0">
                                              <p:val>
                                                <p:strVal val="1+#ppt_w/2"/>
                                              </p:val>
                                            </p:tav>
                                            <p:tav tm="100000">
                                              <p:val>
                                                <p:strVal val="#ppt_x"/>
                                              </p:val>
                                            </p:tav>
                                          </p:tavLst>
                                        </p:anim>
                                        <p:anim calcmode="lin" valueType="num">
                                          <p:cBhvr additive="base">
                                            <p:cTn id="28" dur="200" fill="hold"/>
                                            <p:tgtEl>
                                              <p:spTgt spid="4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200" fill="hold">
                                              <p:stCondLst>
                                                <p:cond delay="0"/>
                                              </p:stCondLst>
                                            </p:cTn>
                                            <p:tgtEl>
                                              <p:spTgt spid="100"/>
                                            </p:tgtEl>
                                            <p:attrNameLst>
                                              <p:attrName>style.visibility</p:attrName>
                                            </p:attrNameLst>
                                          </p:cBhvr>
                                          <p:to>
                                            <p:strVal val="visible"/>
                                          </p:to>
                                        </p:set>
                                        <p:anim calcmode="lin" valueType="num">
                                          <p:cBhvr additive="base">
                                            <p:cTn id="32" dur="200" fill="hold"/>
                                            <p:tgtEl>
                                              <p:spTgt spid="100"/>
                                            </p:tgtEl>
                                            <p:attrNameLst>
                                              <p:attrName>ppt_x</p:attrName>
                                            </p:attrNameLst>
                                          </p:cBhvr>
                                          <p:tavLst>
                                            <p:tav tm="0">
                                              <p:val>
                                                <p:strVal val="1+#ppt_w/2"/>
                                              </p:val>
                                            </p:tav>
                                            <p:tav tm="100000">
                                              <p:val>
                                                <p:strVal val="#ppt_x"/>
                                              </p:val>
                                            </p:tav>
                                          </p:tavLst>
                                        </p:anim>
                                        <p:anim calcmode="lin" valueType="num">
                                          <p:cBhvr additive="base">
                                            <p:cTn id="33" dur="2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3" grpId="0" animBg="1"/>
          <p:bldP spid="45" grpId="0"/>
          <p:bldP spid="46" grpId="0"/>
          <p:bldP spid="2" grpId="0"/>
          <p:bldP spid="100"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燕尾形 19"/>
          <p:cNvSpPr/>
          <p:nvPr/>
        </p:nvSpPr>
        <p:spPr>
          <a:xfrm>
            <a:off x="2351584" y="2236496"/>
            <a:ext cx="1800200" cy="21602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4234739" y="2236496"/>
            <a:ext cx="1800200" cy="21602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117892" y="2236496"/>
            <a:ext cx="1800200" cy="21602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8001047" y="2236496"/>
            <a:ext cx="1800200" cy="21602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p:cNvSpPr txBox="1"/>
          <p:nvPr/>
        </p:nvSpPr>
        <p:spPr>
          <a:xfrm>
            <a:off x="2351584" y="4585492"/>
            <a:ext cx="1800203" cy="1014730"/>
          </a:xfrm>
          <a:prstGeom prst="rect">
            <a:avLst/>
          </a:prstGeom>
          <a:noFill/>
        </p:spPr>
        <p:txBody>
          <a:bodyPr wrap="square" rtlCol="0">
            <a:spAutoFit/>
          </a:bodyPr>
          <a:lstStyle/>
          <a:p>
            <a:pPr algn="ctr"/>
            <a:r>
              <a:rPr lang="zh-CN" altLang="en-US" sz="2000" b="1" dirty="0">
                <a:solidFill>
                  <a:schemeClr val="tx1"/>
                </a:solidFill>
                <a:cs typeface="Arial" panose="020B0604020202020204" pitchFamily="34" charset="0"/>
                <a:sym typeface="+mn-ea"/>
              </a:rPr>
              <a:t>各种各样的文档</a:t>
            </a:r>
            <a:r>
              <a:rPr lang="zh-CN" altLang="en-US" sz="2000" b="1" dirty="0">
                <a:solidFill>
                  <a:schemeClr val="tx1"/>
                </a:solidFill>
                <a:cs typeface="Arial" panose="020B0604020202020204" pitchFamily="34" charset="0"/>
                <a:sym typeface="+mn-ea"/>
              </a:rPr>
              <a:t>让查找无从下手</a:t>
            </a:r>
            <a:endParaRPr lang="zh-CN" altLang="en-US" sz="2000" b="1" dirty="0">
              <a:solidFill>
                <a:schemeClr val="tx1"/>
              </a:solidFill>
              <a:cs typeface="Arial" panose="020B0604020202020204" pitchFamily="34" charset="0"/>
              <a:sym typeface="+mn-ea"/>
            </a:endParaRPr>
          </a:p>
        </p:txBody>
      </p:sp>
      <p:sp>
        <p:nvSpPr>
          <p:cNvPr id="29" name="文本框 28"/>
          <p:cNvSpPr txBox="1"/>
          <p:nvPr/>
        </p:nvSpPr>
        <p:spPr>
          <a:xfrm>
            <a:off x="4234739" y="4585492"/>
            <a:ext cx="1800203" cy="1014730"/>
          </a:xfrm>
          <a:prstGeom prst="rect">
            <a:avLst/>
          </a:prstGeom>
          <a:noFill/>
        </p:spPr>
        <p:txBody>
          <a:bodyPr wrap="square" rtlCol="0">
            <a:spAutoFit/>
          </a:bodyPr>
          <a:lstStyle/>
          <a:p>
            <a:pPr algn="ctr"/>
            <a:r>
              <a:rPr lang="zh-CN" altLang="en-US" sz="2000" b="1" dirty="0">
                <a:solidFill>
                  <a:schemeClr val="tx1"/>
                </a:solidFill>
                <a:cs typeface="Arial" panose="020B0604020202020204" pitchFamily="34" charset="0"/>
              </a:rPr>
              <a:t>默念很多遍的文档地址还是会忘记</a:t>
            </a:r>
            <a:endParaRPr lang="zh-CN" altLang="en-US" sz="2000" b="1" dirty="0">
              <a:solidFill>
                <a:schemeClr val="tx1"/>
              </a:solidFill>
              <a:cs typeface="Arial" panose="020B0604020202020204" pitchFamily="34" charset="0"/>
            </a:endParaRPr>
          </a:p>
        </p:txBody>
      </p:sp>
      <p:sp>
        <p:nvSpPr>
          <p:cNvPr id="30" name="文本框 29"/>
          <p:cNvSpPr txBox="1"/>
          <p:nvPr/>
        </p:nvSpPr>
        <p:spPr>
          <a:xfrm>
            <a:off x="6117892" y="4585492"/>
            <a:ext cx="1800203" cy="1014730"/>
          </a:xfrm>
          <a:prstGeom prst="rect">
            <a:avLst/>
          </a:prstGeom>
          <a:noFill/>
        </p:spPr>
        <p:txBody>
          <a:bodyPr wrap="square" rtlCol="0">
            <a:spAutoFit/>
          </a:bodyPr>
          <a:lstStyle/>
          <a:p>
            <a:pPr algn="ctr"/>
            <a:r>
              <a:rPr lang="zh-CN" altLang="en-US" sz="2000" b="1" dirty="0">
                <a:solidFill>
                  <a:schemeClr val="tx1"/>
                </a:solidFill>
                <a:cs typeface="Arial" panose="020B0604020202020204" pitchFamily="34" charset="0"/>
              </a:rPr>
              <a:t>动手给文档</a:t>
            </a:r>
            <a:r>
              <a:rPr lang="zh-CN" altLang="en-US" sz="2000" b="1" dirty="0">
                <a:solidFill>
                  <a:schemeClr val="tx1"/>
                </a:solidFill>
                <a:cs typeface="Arial" panose="020B0604020202020204" pitchFamily="34" charset="0"/>
              </a:rPr>
              <a:t>分类浪费宝贵的</a:t>
            </a:r>
            <a:r>
              <a:rPr lang="zh-CN" altLang="en-US" sz="2000" b="1" dirty="0">
                <a:solidFill>
                  <a:schemeClr val="tx1"/>
                </a:solidFill>
                <a:cs typeface="Arial" panose="020B0604020202020204" pitchFamily="34" charset="0"/>
              </a:rPr>
              <a:t>时间</a:t>
            </a:r>
            <a:endParaRPr lang="zh-CN" altLang="en-US" sz="2000" b="1" dirty="0">
              <a:solidFill>
                <a:schemeClr val="tx1"/>
              </a:solidFill>
              <a:cs typeface="Arial" panose="020B0604020202020204" pitchFamily="34" charset="0"/>
            </a:endParaRPr>
          </a:p>
        </p:txBody>
      </p:sp>
      <p:sp>
        <p:nvSpPr>
          <p:cNvPr id="31" name="文本框 30"/>
          <p:cNvSpPr txBox="1"/>
          <p:nvPr/>
        </p:nvSpPr>
        <p:spPr>
          <a:xfrm>
            <a:off x="8001047" y="4585492"/>
            <a:ext cx="1800203" cy="1014730"/>
          </a:xfrm>
          <a:prstGeom prst="rect">
            <a:avLst/>
          </a:prstGeom>
          <a:noFill/>
        </p:spPr>
        <p:txBody>
          <a:bodyPr wrap="square" rtlCol="0">
            <a:spAutoFit/>
          </a:bodyPr>
          <a:lstStyle/>
          <a:p>
            <a:pPr algn="ctr"/>
            <a:r>
              <a:rPr lang="zh-CN" altLang="en-US" sz="2000" b="1" dirty="0">
                <a:cs typeface="Arial" panose="020B0604020202020204" pitchFamily="34" charset="0"/>
                <a:sym typeface="+mn-ea"/>
              </a:rPr>
              <a:t>不记得文档</a:t>
            </a:r>
            <a:r>
              <a:rPr lang="zh-CN" altLang="en-US" sz="2000" b="1" dirty="0">
                <a:cs typeface="Arial" panose="020B0604020202020204" pitchFamily="34" charset="0"/>
                <a:sym typeface="+mn-ea"/>
              </a:rPr>
              <a:t>名称让</a:t>
            </a:r>
            <a:r>
              <a:rPr lang="zh-CN" altLang="en-US" sz="2000" b="1" dirty="0">
                <a:cs typeface="Arial" panose="020B0604020202020204" pitchFamily="34" charset="0"/>
                <a:sym typeface="+mn-ea"/>
              </a:rPr>
              <a:t>查找几乎绝望</a:t>
            </a:r>
            <a:endParaRPr lang="zh-CN" altLang="en-US" sz="2000" b="1" dirty="0">
              <a:cs typeface="Arial" panose="020B0604020202020204" pitchFamily="34" charset="0"/>
              <a:sym typeface="+mn-ea"/>
            </a:endParaRPr>
          </a:p>
        </p:txBody>
      </p:sp>
      <p:sp>
        <p:nvSpPr>
          <p:cNvPr id="32" name="椭圆 31"/>
          <p:cNvSpPr>
            <a:spLocks noChangeAspect="1"/>
          </p:cNvSpPr>
          <p:nvPr/>
        </p:nvSpPr>
        <p:spPr>
          <a:xfrm>
            <a:off x="2891683" y="3515891"/>
            <a:ext cx="720000" cy="72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3" name="椭圆 32"/>
          <p:cNvSpPr>
            <a:spLocks noChangeAspect="1"/>
          </p:cNvSpPr>
          <p:nvPr/>
        </p:nvSpPr>
        <p:spPr>
          <a:xfrm>
            <a:off x="4774837" y="3515891"/>
            <a:ext cx="720000" cy="720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4" name="椭圆 33"/>
          <p:cNvSpPr>
            <a:spLocks noChangeAspect="1"/>
          </p:cNvSpPr>
          <p:nvPr/>
        </p:nvSpPr>
        <p:spPr>
          <a:xfrm>
            <a:off x="6657991" y="3515891"/>
            <a:ext cx="720000" cy="720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5" name="椭圆 34"/>
          <p:cNvSpPr>
            <a:spLocks noChangeAspect="1"/>
          </p:cNvSpPr>
          <p:nvPr/>
        </p:nvSpPr>
        <p:spPr>
          <a:xfrm>
            <a:off x="8541144" y="3515891"/>
            <a:ext cx="720000" cy="7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cxnSp>
        <p:nvCxnSpPr>
          <p:cNvPr id="36" name="直接箭头连接符 35"/>
          <p:cNvCxnSpPr>
            <a:stCxn id="24" idx="2"/>
            <a:endCxn id="32" idx="0"/>
          </p:cNvCxnSpPr>
          <p:nvPr/>
        </p:nvCxnSpPr>
        <p:spPr>
          <a:xfrm>
            <a:off x="3251687" y="2182385"/>
            <a:ext cx="0" cy="13335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5" idx="2"/>
            <a:endCxn id="33" idx="0"/>
          </p:cNvCxnSpPr>
          <p:nvPr/>
        </p:nvCxnSpPr>
        <p:spPr>
          <a:xfrm>
            <a:off x="5134841" y="2182385"/>
            <a:ext cx="0" cy="13335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6" idx="2"/>
            <a:endCxn id="34" idx="0"/>
          </p:cNvCxnSpPr>
          <p:nvPr/>
        </p:nvCxnSpPr>
        <p:spPr>
          <a:xfrm>
            <a:off x="7017995" y="2182385"/>
            <a:ext cx="0" cy="133350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7" idx="2"/>
            <a:endCxn id="35" idx="0"/>
          </p:cNvCxnSpPr>
          <p:nvPr/>
        </p:nvCxnSpPr>
        <p:spPr>
          <a:xfrm>
            <a:off x="8901152" y="2182385"/>
            <a:ext cx="0" cy="13335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Freeform 217"/>
          <p:cNvSpPr>
            <a:spLocks noChangeAspect="1" noEditPoints="1"/>
          </p:cNvSpPr>
          <p:nvPr/>
        </p:nvSpPr>
        <p:spPr bwMode="auto">
          <a:xfrm>
            <a:off x="8706263" y="3672663"/>
            <a:ext cx="389764"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accent4"/>
          </a:solidFill>
          <a:ln w="0">
            <a:noFill/>
            <a:prstDash val="solid"/>
            <a:round/>
          </a:ln>
        </p:spPr>
        <p:txBody>
          <a:bodyPr vert="horz" wrap="square" lIns="91440" tIns="45720" rIns="91440" bIns="45720" numCol="1" anchor="t" anchorCtr="0" compatLnSpc="1"/>
          <a:lstStyle/>
          <a:p>
            <a:endParaRPr lang="zh-CN" altLang="en-US"/>
          </a:p>
        </p:txBody>
      </p:sp>
      <p:sp>
        <p:nvSpPr>
          <p:cNvPr id="41" name="Freeform 218"/>
          <p:cNvSpPr>
            <a:spLocks noChangeAspect="1" noEditPoints="1"/>
          </p:cNvSpPr>
          <p:nvPr/>
        </p:nvSpPr>
        <p:spPr bwMode="auto">
          <a:xfrm>
            <a:off x="3063347" y="3677311"/>
            <a:ext cx="376683"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zh-CN" altLang="en-US"/>
          </a:p>
        </p:txBody>
      </p:sp>
      <p:sp>
        <p:nvSpPr>
          <p:cNvPr id="42" name="Freeform 219"/>
          <p:cNvSpPr>
            <a:spLocks noChangeAspect="1" noEditPoints="1"/>
          </p:cNvSpPr>
          <p:nvPr/>
        </p:nvSpPr>
        <p:spPr bwMode="auto">
          <a:xfrm>
            <a:off x="4980495" y="3670493"/>
            <a:ext cx="30869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zh-CN" altLang="en-US"/>
          </a:p>
        </p:txBody>
      </p:sp>
      <p:sp>
        <p:nvSpPr>
          <p:cNvPr id="43" name="Freeform 221"/>
          <p:cNvSpPr>
            <a:spLocks noChangeAspect="1"/>
          </p:cNvSpPr>
          <p:nvPr/>
        </p:nvSpPr>
        <p:spPr bwMode="auto">
          <a:xfrm>
            <a:off x="6811088" y="3677311"/>
            <a:ext cx="412639" cy="396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accent3"/>
          </a:solidFill>
          <a:ln w="0">
            <a:noFill/>
            <a:prstDash val="solid"/>
            <a:round/>
          </a:ln>
        </p:spPr>
        <p:txBody>
          <a:bodyPr vert="horz" wrap="square" lIns="91440" tIns="45720" rIns="91440" bIns="45720" numCol="1" anchor="t" anchorCtr="0" compatLnSpc="1"/>
          <a:lstStyle/>
          <a:p>
            <a:endParaRPr lang="zh-CN" altLang="en-US"/>
          </a:p>
        </p:txBody>
      </p:sp>
      <p:grpSp>
        <p:nvGrpSpPr>
          <p:cNvPr id="44" name="组合 43"/>
          <p:cNvGrpSpPr/>
          <p:nvPr/>
        </p:nvGrpSpPr>
        <p:grpSpPr>
          <a:xfrm>
            <a:off x="-397123" y="-538250"/>
            <a:ext cx="2555690"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lumMod val="75000"/>
                    <a:lumOff val="25000"/>
                  </a:schemeClr>
                </a:solidFill>
              </a:rPr>
              <a:t>2</a:t>
            </a:r>
            <a:endParaRPr lang="en-US" sz="3600" dirty="0">
              <a:solidFill>
                <a:schemeClr val="tx1">
                  <a:lumMod val="75000"/>
                  <a:lumOff val="25000"/>
                </a:schemeClr>
              </a:solidFill>
            </a:endParaRPr>
          </a:p>
        </p:txBody>
      </p:sp>
      <p:sp>
        <p:nvSpPr>
          <p:cNvPr id="60" name="矩形 59"/>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信息</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碎片化</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带来的问题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9"/>
                                            </p:tgtEl>
                                            <p:attrNameLst>
                                              <p:attrName>style.visibility</p:attrName>
                                            </p:attrNameLst>
                                          </p:cBhvr>
                                          <p:to>
                                            <p:strVal val="visible"/>
                                          </p:to>
                                        </p:set>
                                        <p:anim calcmode="lin" valueType="num">
                                          <p:cBhvr additive="base">
                                            <p:cTn id="7" dur="200" fill="hold"/>
                                            <p:tgtEl>
                                              <p:spTgt spid="59"/>
                                            </p:tgtEl>
                                            <p:attrNameLst>
                                              <p:attrName>ppt_x</p:attrName>
                                            </p:attrNameLst>
                                          </p:cBhvr>
                                          <p:tavLst>
                                            <p:tav tm="0">
                                              <p:val>
                                                <p:strVal val="1+#ppt_w/2"/>
                                              </p:val>
                                            </p:tav>
                                            <p:tav tm="100000">
                                              <p:val>
                                                <p:strVal val="#ppt_x"/>
                                              </p:val>
                                            </p:tav>
                                          </p:tavLst>
                                        </p:anim>
                                        <p:anim calcmode="lin" valueType="num">
                                          <p:cBhvr additive="base">
                                            <p:cTn id="8" dur="2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60"/>
                                            </p:tgtEl>
                                            <p:attrNameLst>
                                              <p:attrName>style.visibility</p:attrName>
                                            </p:attrNameLst>
                                          </p:cBhvr>
                                          <p:to>
                                            <p:strVal val="visible"/>
                                          </p:to>
                                        </p:set>
                                        <p:anim calcmode="lin" valueType="num" p14:bounceEnd="36000">
                                          <p:cBhvr additive="base">
                                            <p:cTn id="12" dur="2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6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200" fill="hold">
                                              <p:stCondLst>
                                                <p:cond delay="0"/>
                                              </p:stCondLst>
                                            </p:cTn>
                                            <p:tgtEl>
                                              <p:spTgt spid="28"/>
                                            </p:tgtEl>
                                            <p:attrNameLst>
                                              <p:attrName>style.visibility</p:attrName>
                                            </p:attrNameLst>
                                          </p:cBhvr>
                                          <p:to>
                                            <p:strVal val="visible"/>
                                          </p:to>
                                        </p:set>
                                        <p:anim calcmode="lin" valueType="num">
                                          <p:cBhvr additive="base">
                                            <p:cTn id="17" dur="200" fill="hold"/>
                                            <p:tgtEl>
                                              <p:spTgt spid="28"/>
                                            </p:tgtEl>
                                            <p:attrNameLst>
                                              <p:attrName>ppt_x</p:attrName>
                                            </p:attrNameLst>
                                          </p:cBhvr>
                                          <p:tavLst>
                                            <p:tav tm="0">
                                              <p:val>
                                                <p:strVal val="#ppt_x"/>
                                              </p:val>
                                            </p:tav>
                                            <p:tav tm="100000">
                                              <p:val>
                                                <p:strVal val="#ppt_x"/>
                                              </p:val>
                                            </p:tav>
                                          </p:tavLst>
                                        </p:anim>
                                        <p:anim calcmode="lin" valueType="num">
                                          <p:cBhvr additive="base">
                                            <p:cTn id="18" dur="200" fill="hold"/>
                                            <p:tgtEl>
                                              <p:spTgt spid="2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200" fill="hold">
                                              <p:stCondLst>
                                                <p:cond delay="0"/>
                                              </p:stCondLst>
                                            </p:cTn>
                                            <p:tgtEl>
                                              <p:spTgt spid="29"/>
                                            </p:tgtEl>
                                            <p:attrNameLst>
                                              <p:attrName>style.visibility</p:attrName>
                                            </p:attrNameLst>
                                          </p:cBhvr>
                                          <p:to>
                                            <p:strVal val="visible"/>
                                          </p:to>
                                        </p:set>
                                        <p:anim calcmode="lin" valueType="num">
                                          <p:cBhvr additive="base">
                                            <p:cTn id="22" dur="200" fill="hold"/>
                                            <p:tgtEl>
                                              <p:spTgt spid="29"/>
                                            </p:tgtEl>
                                            <p:attrNameLst>
                                              <p:attrName>ppt_x</p:attrName>
                                            </p:attrNameLst>
                                          </p:cBhvr>
                                          <p:tavLst>
                                            <p:tav tm="0">
                                              <p:val>
                                                <p:strVal val="#ppt_x"/>
                                              </p:val>
                                            </p:tav>
                                            <p:tav tm="100000">
                                              <p:val>
                                                <p:strVal val="#ppt_x"/>
                                              </p:val>
                                            </p:tav>
                                          </p:tavLst>
                                        </p:anim>
                                        <p:anim calcmode="lin" valueType="num">
                                          <p:cBhvr additive="base">
                                            <p:cTn id="23" dur="2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200" fill="hold">
                                              <p:stCondLst>
                                                <p:cond delay="0"/>
                                              </p:stCondLst>
                                            </p:cTn>
                                            <p:tgtEl>
                                              <p:spTgt spid="30"/>
                                            </p:tgtEl>
                                            <p:attrNameLst>
                                              <p:attrName>style.visibility</p:attrName>
                                            </p:attrNameLst>
                                          </p:cBhvr>
                                          <p:to>
                                            <p:strVal val="visible"/>
                                          </p:to>
                                        </p:set>
                                        <p:anim calcmode="lin" valueType="num">
                                          <p:cBhvr additive="base">
                                            <p:cTn id="27" dur="200" fill="hold"/>
                                            <p:tgtEl>
                                              <p:spTgt spid="30"/>
                                            </p:tgtEl>
                                            <p:attrNameLst>
                                              <p:attrName>ppt_x</p:attrName>
                                            </p:attrNameLst>
                                          </p:cBhvr>
                                          <p:tavLst>
                                            <p:tav tm="0">
                                              <p:val>
                                                <p:strVal val="#ppt_x"/>
                                              </p:val>
                                            </p:tav>
                                            <p:tav tm="100000">
                                              <p:val>
                                                <p:strVal val="#ppt_x"/>
                                              </p:val>
                                            </p:tav>
                                          </p:tavLst>
                                        </p:anim>
                                        <p:anim calcmode="lin" valueType="num">
                                          <p:cBhvr additive="base">
                                            <p:cTn id="28" dur="20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200" fill="hold">
                                              <p:stCondLst>
                                                <p:cond delay="0"/>
                                              </p:stCondLst>
                                            </p:cTn>
                                            <p:tgtEl>
                                              <p:spTgt spid="31"/>
                                            </p:tgtEl>
                                            <p:attrNameLst>
                                              <p:attrName>style.visibility</p:attrName>
                                            </p:attrNameLst>
                                          </p:cBhvr>
                                          <p:to>
                                            <p:strVal val="visible"/>
                                          </p:to>
                                        </p:set>
                                        <p:anim calcmode="lin" valueType="num">
                                          <p:cBhvr additive="base">
                                            <p:cTn id="32" dur="200" fill="hold"/>
                                            <p:tgtEl>
                                              <p:spTgt spid="31"/>
                                            </p:tgtEl>
                                            <p:attrNameLst>
                                              <p:attrName>ppt_x</p:attrName>
                                            </p:attrNameLst>
                                          </p:cBhvr>
                                          <p:tavLst>
                                            <p:tav tm="0">
                                              <p:val>
                                                <p:strVal val="#ppt_x"/>
                                              </p:val>
                                            </p:tav>
                                            <p:tav tm="100000">
                                              <p:val>
                                                <p:strVal val="#ppt_x"/>
                                              </p:val>
                                            </p:tav>
                                          </p:tavLst>
                                        </p:anim>
                                        <p:anim calcmode="lin" valueType="num">
                                          <p:cBhvr additive="base">
                                            <p:cTn id="33" dur="2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28" grpId="0"/>
          <p:bldP spid="29" grpId="0"/>
          <p:bldP spid="30" grpId="0"/>
          <p:bldP spid="31" grpId="0"/>
          <p:bldP spid="5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9"/>
                                            </p:tgtEl>
                                            <p:attrNameLst>
                                              <p:attrName>style.visibility</p:attrName>
                                            </p:attrNameLst>
                                          </p:cBhvr>
                                          <p:to>
                                            <p:strVal val="visible"/>
                                          </p:to>
                                        </p:set>
                                        <p:anim calcmode="lin" valueType="num">
                                          <p:cBhvr additive="base">
                                            <p:cTn id="7" dur="200" fill="hold"/>
                                            <p:tgtEl>
                                              <p:spTgt spid="59"/>
                                            </p:tgtEl>
                                            <p:attrNameLst>
                                              <p:attrName>ppt_x</p:attrName>
                                            </p:attrNameLst>
                                          </p:cBhvr>
                                          <p:tavLst>
                                            <p:tav tm="0">
                                              <p:val>
                                                <p:strVal val="1+#ppt_w/2"/>
                                              </p:val>
                                            </p:tav>
                                            <p:tav tm="100000">
                                              <p:val>
                                                <p:strVal val="#ppt_x"/>
                                              </p:val>
                                            </p:tav>
                                          </p:tavLst>
                                        </p:anim>
                                        <p:anim calcmode="lin" valueType="num">
                                          <p:cBhvr additive="base">
                                            <p:cTn id="8" dur="2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60"/>
                                            </p:tgtEl>
                                            <p:attrNameLst>
                                              <p:attrName>style.visibility</p:attrName>
                                            </p:attrNameLst>
                                          </p:cBhvr>
                                          <p:to>
                                            <p:strVal val="visible"/>
                                          </p:to>
                                        </p:set>
                                        <p:anim calcmode="lin" valueType="num">
                                          <p:cBhvr additive="base">
                                            <p:cTn id="12" dur="200" fill="hold"/>
                                            <p:tgtEl>
                                              <p:spTgt spid="60"/>
                                            </p:tgtEl>
                                            <p:attrNameLst>
                                              <p:attrName>ppt_x</p:attrName>
                                            </p:attrNameLst>
                                          </p:cBhvr>
                                          <p:tavLst>
                                            <p:tav tm="0">
                                              <p:val>
                                                <p:strVal val="1+#ppt_w/2"/>
                                              </p:val>
                                            </p:tav>
                                            <p:tav tm="100000">
                                              <p:val>
                                                <p:strVal val="#ppt_x"/>
                                              </p:val>
                                            </p:tav>
                                          </p:tavLst>
                                        </p:anim>
                                        <p:anim calcmode="lin" valueType="num">
                                          <p:cBhvr additive="base">
                                            <p:cTn id="13" dur="200" fill="hold"/>
                                            <p:tgtEl>
                                              <p:spTgt spid="6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200" fill="hold">
                                              <p:stCondLst>
                                                <p:cond delay="0"/>
                                              </p:stCondLst>
                                            </p:cTn>
                                            <p:tgtEl>
                                              <p:spTgt spid="28"/>
                                            </p:tgtEl>
                                            <p:attrNameLst>
                                              <p:attrName>style.visibility</p:attrName>
                                            </p:attrNameLst>
                                          </p:cBhvr>
                                          <p:to>
                                            <p:strVal val="visible"/>
                                          </p:to>
                                        </p:set>
                                        <p:anim calcmode="lin" valueType="num">
                                          <p:cBhvr additive="base">
                                            <p:cTn id="17" dur="200" fill="hold"/>
                                            <p:tgtEl>
                                              <p:spTgt spid="28"/>
                                            </p:tgtEl>
                                            <p:attrNameLst>
                                              <p:attrName>ppt_x</p:attrName>
                                            </p:attrNameLst>
                                          </p:cBhvr>
                                          <p:tavLst>
                                            <p:tav tm="0">
                                              <p:val>
                                                <p:strVal val="#ppt_x"/>
                                              </p:val>
                                            </p:tav>
                                            <p:tav tm="100000">
                                              <p:val>
                                                <p:strVal val="#ppt_x"/>
                                              </p:val>
                                            </p:tav>
                                          </p:tavLst>
                                        </p:anim>
                                        <p:anim calcmode="lin" valueType="num">
                                          <p:cBhvr additive="base">
                                            <p:cTn id="18" dur="200" fill="hold"/>
                                            <p:tgtEl>
                                              <p:spTgt spid="2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200" fill="hold">
                                              <p:stCondLst>
                                                <p:cond delay="0"/>
                                              </p:stCondLst>
                                            </p:cTn>
                                            <p:tgtEl>
                                              <p:spTgt spid="29"/>
                                            </p:tgtEl>
                                            <p:attrNameLst>
                                              <p:attrName>style.visibility</p:attrName>
                                            </p:attrNameLst>
                                          </p:cBhvr>
                                          <p:to>
                                            <p:strVal val="visible"/>
                                          </p:to>
                                        </p:set>
                                        <p:anim calcmode="lin" valueType="num">
                                          <p:cBhvr additive="base">
                                            <p:cTn id="22" dur="200" fill="hold"/>
                                            <p:tgtEl>
                                              <p:spTgt spid="29"/>
                                            </p:tgtEl>
                                            <p:attrNameLst>
                                              <p:attrName>ppt_x</p:attrName>
                                            </p:attrNameLst>
                                          </p:cBhvr>
                                          <p:tavLst>
                                            <p:tav tm="0">
                                              <p:val>
                                                <p:strVal val="#ppt_x"/>
                                              </p:val>
                                            </p:tav>
                                            <p:tav tm="100000">
                                              <p:val>
                                                <p:strVal val="#ppt_x"/>
                                              </p:val>
                                            </p:tav>
                                          </p:tavLst>
                                        </p:anim>
                                        <p:anim calcmode="lin" valueType="num">
                                          <p:cBhvr additive="base">
                                            <p:cTn id="23" dur="200" fill="hold"/>
                                            <p:tgtEl>
                                              <p:spTgt spid="2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200" fill="hold">
                                              <p:stCondLst>
                                                <p:cond delay="0"/>
                                              </p:stCondLst>
                                            </p:cTn>
                                            <p:tgtEl>
                                              <p:spTgt spid="30"/>
                                            </p:tgtEl>
                                            <p:attrNameLst>
                                              <p:attrName>style.visibility</p:attrName>
                                            </p:attrNameLst>
                                          </p:cBhvr>
                                          <p:to>
                                            <p:strVal val="visible"/>
                                          </p:to>
                                        </p:set>
                                        <p:anim calcmode="lin" valueType="num">
                                          <p:cBhvr additive="base">
                                            <p:cTn id="27" dur="200" fill="hold"/>
                                            <p:tgtEl>
                                              <p:spTgt spid="30"/>
                                            </p:tgtEl>
                                            <p:attrNameLst>
                                              <p:attrName>ppt_x</p:attrName>
                                            </p:attrNameLst>
                                          </p:cBhvr>
                                          <p:tavLst>
                                            <p:tav tm="0">
                                              <p:val>
                                                <p:strVal val="#ppt_x"/>
                                              </p:val>
                                            </p:tav>
                                            <p:tav tm="100000">
                                              <p:val>
                                                <p:strVal val="#ppt_x"/>
                                              </p:val>
                                            </p:tav>
                                          </p:tavLst>
                                        </p:anim>
                                        <p:anim calcmode="lin" valueType="num">
                                          <p:cBhvr additive="base">
                                            <p:cTn id="28" dur="200" fill="hold"/>
                                            <p:tgtEl>
                                              <p:spTgt spid="3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200" fill="hold">
                                              <p:stCondLst>
                                                <p:cond delay="0"/>
                                              </p:stCondLst>
                                            </p:cTn>
                                            <p:tgtEl>
                                              <p:spTgt spid="31"/>
                                            </p:tgtEl>
                                            <p:attrNameLst>
                                              <p:attrName>style.visibility</p:attrName>
                                            </p:attrNameLst>
                                          </p:cBhvr>
                                          <p:to>
                                            <p:strVal val="visible"/>
                                          </p:to>
                                        </p:set>
                                        <p:anim calcmode="lin" valueType="num">
                                          <p:cBhvr additive="base">
                                            <p:cTn id="32" dur="200" fill="hold"/>
                                            <p:tgtEl>
                                              <p:spTgt spid="31"/>
                                            </p:tgtEl>
                                            <p:attrNameLst>
                                              <p:attrName>ppt_x</p:attrName>
                                            </p:attrNameLst>
                                          </p:cBhvr>
                                          <p:tavLst>
                                            <p:tav tm="0">
                                              <p:val>
                                                <p:strVal val="#ppt_x"/>
                                              </p:val>
                                            </p:tav>
                                            <p:tav tm="100000">
                                              <p:val>
                                                <p:strVal val="#ppt_x"/>
                                              </p:val>
                                            </p:tav>
                                          </p:tavLst>
                                        </p:anim>
                                        <p:anim calcmode="lin" valueType="num">
                                          <p:cBhvr additive="base">
                                            <p:cTn id="33" dur="2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28" grpId="0"/>
          <p:bldP spid="29" grpId="0"/>
          <p:bldP spid="30" grpId="0"/>
          <p:bldP spid="31" grpId="0"/>
          <p:bldP spid="59"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a:grpSpLocks noChangeAspect="1"/>
          </p:cNvGrpSpPr>
          <p:nvPr/>
        </p:nvGrpSpPr>
        <p:grpSpPr>
          <a:xfrm>
            <a:off x="1328367" y="3830808"/>
            <a:ext cx="783941" cy="1800000"/>
            <a:chOff x="7080250" y="3319463"/>
            <a:chExt cx="284162" cy="652462"/>
          </a:xfrm>
          <a:solidFill>
            <a:schemeClr val="tx1">
              <a:lumMod val="75000"/>
              <a:lumOff val="25000"/>
            </a:schemeClr>
          </a:solidFill>
        </p:grpSpPr>
        <p:sp>
          <p:nvSpPr>
            <p:cNvPr id="21" name="Freeform 241"/>
            <p:cNvSpPr/>
            <p:nvPr/>
          </p:nvSpPr>
          <p:spPr bwMode="auto">
            <a:xfrm>
              <a:off x="7080250" y="3476625"/>
              <a:ext cx="71437" cy="268287"/>
            </a:xfrm>
            <a:custGeom>
              <a:avLst/>
              <a:gdLst>
                <a:gd name="T0" fmla="*/ 29 w 45"/>
                <a:gd name="T1" fmla="*/ 154 h 169"/>
                <a:gd name="T2" fmla="*/ 29 w 45"/>
                <a:gd name="T3" fmla="*/ 154 h 169"/>
                <a:gd name="T4" fmla="*/ 27 w 45"/>
                <a:gd name="T5" fmla="*/ 160 h 169"/>
                <a:gd name="T6" fmla="*/ 24 w 45"/>
                <a:gd name="T7" fmla="*/ 165 h 169"/>
                <a:gd name="T8" fmla="*/ 19 w 45"/>
                <a:gd name="T9" fmla="*/ 168 h 169"/>
                <a:gd name="T10" fmla="*/ 15 w 45"/>
                <a:gd name="T11" fmla="*/ 169 h 169"/>
                <a:gd name="T12" fmla="*/ 15 w 45"/>
                <a:gd name="T13" fmla="*/ 169 h 169"/>
                <a:gd name="T14" fmla="*/ 9 w 45"/>
                <a:gd name="T15" fmla="*/ 168 h 169"/>
                <a:gd name="T16" fmla="*/ 4 w 45"/>
                <a:gd name="T17" fmla="*/ 165 h 169"/>
                <a:gd name="T18" fmla="*/ 1 w 45"/>
                <a:gd name="T19" fmla="*/ 160 h 169"/>
                <a:gd name="T20" fmla="*/ 0 w 45"/>
                <a:gd name="T21" fmla="*/ 154 h 169"/>
                <a:gd name="T22" fmla="*/ 16 w 45"/>
                <a:gd name="T23" fmla="*/ 14 h 169"/>
                <a:gd name="T24" fmla="*/ 16 w 45"/>
                <a:gd name="T25" fmla="*/ 14 h 169"/>
                <a:gd name="T26" fmla="*/ 18 w 45"/>
                <a:gd name="T27" fmla="*/ 8 h 169"/>
                <a:gd name="T28" fmla="*/ 21 w 45"/>
                <a:gd name="T29" fmla="*/ 3 h 169"/>
                <a:gd name="T30" fmla="*/ 26 w 45"/>
                <a:gd name="T31" fmla="*/ 0 h 169"/>
                <a:gd name="T32" fmla="*/ 32 w 45"/>
                <a:gd name="T33" fmla="*/ 0 h 169"/>
                <a:gd name="T34" fmla="*/ 32 w 45"/>
                <a:gd name="T35" fmla="*/ 0 h 169"/>
                <a:gd name="T36" fmla="*/ 36 w 45"/>
                <a:gd name="T37" fmla="*/ 0 h 169"/>
                <a:gd name="T38" fmla="*/ 41 w 45"/>
                <a:gd name="T39" fmla="*/ 3 h 169"/>
                <a:gd name="T40" fmla="*/ 44 w 45"/>
                <a:gd name="T41" fmla="*/ 8 h 169"/>
                <a:gd name="T42" fmla="*/ 45 w 45"/>
                <a:gd name="T43" fmla="*/ 14 h 169"/>
                <a:gd name="T44" fmla="*/ 29 w 45"/>
                <a:gd name="T45" fmla="*/ 15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169">
                  <a:moveTo>
                    <a:pt x="29" y="154"/>
                  </a:moveTo>
                  <a:lnTo>
                    <a:pt x="29" y="154"/>
                  </a:lnTo>
                  <a:lnTo>
                    <a:pt x="27" y="160"/>
                  </a:lnTo>
                  <a:lnTo>
                    <a:pt x="24" y="165"/>
                  </a:lnTo>
                  <a:lnTo>
                    <a:pt x="19" y="168"/>
                  </a:lnTo>
                  <a:lnTo>
                    <a:pt x="15" y="169"/>
                  </a:lnTo>
                  <a:lnTo>
                    <a:pt x="15" y="169"/>
                  </a:lnTo>
                  <a:lnTo>
                    <a:pt x="9" y="168"/>
                  </a:lnTo>
                  <a:lnTo>
                    <a:pt x="4" y="165"/>
                  </a:lnTo>
                  <a:lnTo>
                    <a:pt x="1" y="160"/>
                  </a:lnTo>
                  <a:lnTo>
                    <a:pt x="0" y="154"/>
                  </a:lnTo>
                  <a:lnTo>
                    <a:pt x="16" y="14"/>
                  </a:lnTo>
                  <a:lnTo>
                    <a:pt x="16" y="14"/>
                  </a:lnTo>
                  <a:lnTo>
                    <a:pt x="18" y="8"/>
                  </a:lnTo>
                  <a:lnTo>
                    <a:pt x="21" y="3"/>
                  </a:lnTo>
                  <a:lnTo>
                    <a:pt x="26" y="0"/>
                  </a:lnTo>
                  <a:lnTo>
                    <a:pt x="32" y="0"/>
                  </a:lnTo>
                  <a:lnTo>
                    <a:pt x="32" y="0"/>
                  </a:lnTo>
                  <a:lnTo>
                    <a:pt x="36" y="0"/>
                  </a:lnTo>
                  <a:lnTo>
                    <a:pt x="41" y="3"/>
                  </a:lnTo>
                  <a:lnTo>
                    <a:pt x="44" y="8"/>
                  </a:lnTo>
                  <a:lnTo>
                    <a:pt x="45" y="14"/>
                  </a:lnTo>
                  <a:lnTo>
                    <a:pt x="29"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42"/>
            <p:cNvSpPr/>
            <p:nvPr/>
          </p:nvSpPr>
          <p:spPr bwMode="auto">
            <a:xfrm>
              <a:off x="7292975" y="3476625"/>
              <a:ext cx="71437" cy="268287"/>
            </a:xfrm>
            <a:custGeom>
              <a:avLst/>
              <a:gdLst>
                <a:gd name="T0" fmla="*/ 45 w 45"/>
                <a:gd name="T1" fmla="*/ 154 h 169"/>
                <a:gd name="T2" fmla="*/ 45 w 45"/>
                <a:gd name="T3" fmla="*/ 154 h 169"/>
                <a:gd name="T4" fmla="*/ 44 w 45"/>
                <a:gd name="T5" fmla="*/ 160 h 169"/>
                <a:gd name="T6" fmla="*/ 41 w 45"/>
                <a:gd name="T7" fmla="*/ 165 h 169"/>
                <a:gd name="T8" fmla="*/ 36 w 45"/>
                <a:gd name="T9" fmla="*/ 168 h 169"/>
                <a:gd name="T10" fmla="*/ 30 w 45"/>
                <a:gd name="T11" fmla="*/ 169 h 169"/>
                <a:gd name="T12" fmla="*/ 30 w 45"/>
                <a:gd name="T13" fmla="*/ 169 h 169"/>
                <a:gd name="T14" fmla="*/ 24 w 45"/>
                <a:gd name="T15" fmla="*/ 168 h 169"/>
                <a:gd name="T16" fmla="*/ 20 w 45"/>
                <a:gd name="T17" fmla="*/ 165 h 169"/>
                <a:gd name="T18" fmla="*/ 17 w 45"/>
                <a:gd name="T19" fmla="*/ 160 h 169"/>
                <a:gd name="T20" fmla="*/ 17 w 45"/>
                <a:gd name="T21" fmla="*/ 154 h 169"/>
                <a:gd name="T22" fmla="*/ 0 w 45"/>
                <a:gd name="T23" fmla="*/ 14 h 169"/>
                <a:gd name="T24" fmla="*/ 0 w 45"/>
                <a:gd name="T25" fmla="*/ 14 h 169"/>
                <a:gd name="T26" fmla="*/ 1 w 45"/>
                <a:gd name="T27" fmla="*/ 8 h 169"/>
                <a:gd name="T28" fmla="*/ 4 w 45"/>
                <a:gd name="T29" fmla="*/ 3 h 169"/>
                <a:gd name="T30" fmla="*/ 9 w 45"/>
                <a:gd name="T31" fmla="*/ 0 h 169"/>
                <a:gd name="T32" fmla="*/ 13 w 45"/>
                <a:gd name="T33" fmla="*/ 0 h 169"/>
                <a:gd name="T34" fmla="*/ 13 w 45"/>
                <a:gd name="T35" fmla="*/ 0 h 169"/>
                <a:gd name="T36" fmla="*/ 20 w 45"/>
                <a:gd name="T37" fmla="*/ 0 h 169"/>
                <a:gd name="T38" fmla="*/ 24 w 45"/>
                <a:gd name="T39" fmla="*/ 3 h 169"/>
                <a:gd name="T40" fmla="*/ 27 w 45"/>
                <a:gd name="T41" fmla="*/ 8 h 169"/>
                <a:gd name="T42" fmla="*/ 29 w 45"/>
                <a:gd name="T43" fmla="*/ 14 h 169"/>
                <a:gd name="T44" fmla="*/ 45 w 45"/>
                <a:gd name="T45" fmla="*/ 15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169">
                  <a:moveTo>
                    <a:pt x="45" y="154"/>
                  </a:moveTo>
                  <a:lnTo>
                    <a:pt x="45" y="154"/>
                  </a:lnTo>
                  <a:lnTo>
                    <a:pt x="44" y="160"/>
                  </a:lnTo>
                  <a:lnTo>
                    <a:pt x="41" y="165"/>
                  </a:lnTo>
                  <a:lnTo>
                    <a:pt x="36" y="168"/>
                  </a:lnTo>
                  <a:lnTo>
                    <a:pt x="30" y="169"/>
                  </a:lnTo>
                  <a:lnTo>
                    <a:pt x="30" y="169"/>
                  </a:lnTo>
                  <a:lnTo>
                    <a:pt x="24" y="168"/>
                  </a:lnTo>
                  <a:lnTo>
                    <a:pt x="20" y="165"/>
                  </a:lnTo>
                  <a:lnTo>
                    <a:pt x="17" y="160"/>
                  </a:lnTo>
                  <a:lnTo>
                    <a:pt x="17" y="154"/>
                  </a:lnTo>
                  <a:lnTo>
                    <a:pt x="0" y="14"/>
                  </a:lnTo>
                  <a:lnTo>
                    <a:pt x="0" y="14"/>
                  </a:lnTo>
                  <a:lnTo>
                    <a:pt x="1" y="8"/>
                  </a:lnTo>
                  <a:lnTo>
                    <a:pt x="4" y="3"/>
                  </a:lnTo>
                  <a:lnTo>
                    <a:pt x="9" y="0"/>
                  </a:lnTo>
                  <a:lnTo>
                    <a:pt x="13" y="0"/>
                  </a:lnTo>
                  <a:lnTo>
                    <a:pt x="13" y="0"/>
                  </a:lnTo>
                  <a:lnTo>
                    <a:pt x="20" y="0"/>
                  </a:lnTo>
                  <a:lnTo>
                    <a:pt x="24" y="3"/>
                  </a:lnTo>
                  <a:lnTo>
                    <a:pt x="27" y="8"/>
                  </a:lnTo>
                  <a:lnTo>
                    <a:pt x="29" y="14"/>
                  </a:lnTo>
                  <a:lnTo>
                    <a:pt x="45"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43"/>
            <p:cNvSpPr/>
            <p:nvPr/>
          </p:nvSpPr>
          <p:spPr bwMode="auto">
            <a:xfrm>
              <a:off x="7154863" y="3319463"/>
              <a:ext cx="134937" cy="134937"/>
            </a:xfrm>
            <a:custGeom>
              <a:avLst/>
              <a:gdLst>
                <a:gd name="T0" fmla="*/ 43 w 85"/>
                <a:gd name="T1" fmla="*/ 85 h 85"/>
                <a:gd name="T2" fmla="*/ 43 w 85"/>
                <a:gd name="T3" fmla="*/ 85 h 85"/>
                <a:gd name="T4" fmla="*/ 50 w 85"/>
                <a:gd name="T5" fmla="*/ 84 h 85"/>
                <a:gd name="T6" fmla="*/ 59 w 85"/>
                <a:gd name="T7" fmla="*/ 82 h 85"/>
                <a:gd name="T8" fmla="*/ 65 w 85"/>
                <a:gd name="T9" fmla="*/ 78 h 85"/>
                <a:gd name="T10" fmla="*/ 72 w 85"/>
                <a:gd name="T11" fmla="*/ 73 h 85"/>
                <a:gd name="T12" fmla="*/ 78 w 85"/>
                <a:gd name="T13" fmla="*/ 66 h 85"/>
                <a:gd name="T14" fmla="*/ 81 w 85"/>
                <a:gd name="T15" fmla="*/ 59 h 85"/>
                <a:gd name="T16" fmla="*/ 84 w 85"/>
                <a:gd name="T17" fmla="*/ 50 h 85"/>
                <a:gd name="T18" fmla="*/ 85 w 85"/>
                <a:gd name="T19" fmla="*/ 43 h 85"/>
                <a:gd name="T20" fmla="*/ 85 w 85"/>
                <a:gd name="T21" fmla="*/ 43 h 85"/>
                <a:gd name="T22" fmla="*/ 84 w 85"/>
                <a:gd name="T23" fmla="*/ 34 h 85"/>
                <a:gd name="T24" fmla="*/ 81 w 85"/>
                <a:gd name="T25" fmla="*/ 26 h 85"/>
                <a:gd name="T26" fmla="*/ 78 w 85"/>
                <a:gd name="T27" fmla="*/ 18 h 85"/>
                <a:gd name="T28" fmla="*/ 72 w 85"/>
                <a:gd name="T29" fmla="*/ 12 h 85"/>
                <a:gd name="T30" fmla="*/ 65 w 85"/>
                <a:gd name="T31" fmla="*/ 8 h 85"/>
                <a:gd name="T32" fmla="*/ 59 w 85"/>
                <a:gd name="T33" fmla="*/ 3 h 85"/>
                <a:gd name="T34" fmla="*/ 50 w 85"/>
                <a:gd name="T35" fmla="*/ 0 h 85"/>
                <a:gd name="T36" fmla="*/ 43 w 85"/>
                <a:gd name="T37" fmla="*/ 0 h 85"/>
                <a:gd name="T38" fmla="*/ 43 w 85"/>
                <a:gd name="T39" fmla="*/ 0 h 85"/>
                <a:gd name="T40" fmla="*/ 33 w 85"/>
                <a:gd name="T41" fmla="*/ 0 h 85"/>
                <a:gd name="T42" fmla="*/ 26 w 85"/>
                <a:gd name="T43" fmla="*/ 3 h 85"/>
                <a:gd name="T44" fmla="*/ 18 w 85"/>
                <a:gd name="T45" fmla="*/ 8 h 85"/>
                <a:gd name="T46" fmla="*/ 12 w 85"/>
                <a:gd name="T47" fmla="*/ 12 h 85"/>
                <a:gd name="T48" fmla="*/ 6 w 85"/>
                <a:gd name="T49" fmla="*/ 18 h 85"/>
                <a:gd name="T50" fmla="*/ 3 w 85"/>
                <a:gd name="T51" fmla="*/ 26 h 85"/>
                <a:gd name="T52" fmla="*/ 0 w 85"/>
                <a:gd name="T53" fmla="*/ 34 h 85"/>
                <a:gd name="T54" fmla="*/ 0 w 85"/>
                <a:gd name="T55" fmla="*/ 43 h 85"/>
                <a:gd name="T56" fmla="*/ 0 w 85"/>
                <a:gd name="T57" fmla="*/ 43 h 85"/>
                <a:gd name="T58" fmla="*/ 0 w 85"/>
                <a:gd name="T59" fmla="*/ 50 h 85"/>
                <a:gd name="T60" fmla="*/ 3 w 85"/>
                <a:gd name="T61" fmla="*/ 59 h 85"/>
                <a:gd name="T62" fmla="*/ 6 w 85"/>
                <a:gd name="T63" fmla="*/ 66 h 85"/>
                <a:gd name="T64" fmla="*/ 12 w 85"/>
                <a:gd name="T65" fmla="*/ 73 h 85"/>
                <a:gd name="T66" fmla="*/ 18 w 85"/>
                <a:gd name="T67" fmla="*/ 78 h 85"/>
                <a:gd name="T68" fmla="*/ 26 w 85"/>
                <a:gd name="T69" fmla="*/ 82 h 85"/>
                <a:gd name="T70" fmla="*/ 33 w 85"/>
                <a:gd name="T71" fmla="*/ 84 h 85"/>
                <a:gd name="T72" fmla="*/ 43 w 85"/>
                <a:gd name="T73" fmla="*/ 85 h 85"/>
                <a:gd name="T74" fmla="*/ 43 w 85"/>
                <a:gd name="T7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5">
                  <a:moveTo>
                    <a:pt x="43" y="85"/>
                  </a:moveTo>
                  <a:lnTo>
                    <a:pt x="43" y="85"/>
                  </a:lnTo>
                  <a:lnTo>
                    <a:pt x="50" y="84"/>
                  </a:lnTo>
                  <a:lnTo>
                    <a:pt x="59" y="82"/>
                  </a:lnTo>
                  <a:lnTo>
                    <a:pt x="65" y="78"/>
                  </a:lnTo>
                  <a:lnTo>
                    <a:pt x="72" y="73"/>
                  </a:lnTo>
                  <a:lnTo>
                    <a:pt x="78" y="66"/>
                  </a:lnTo>
                  <a:lnTo>
                    <a:pt x="81" y="59"/>
                  </a:lnTo>
                  <a:lnTo>
                    <a:pt x="84" y="50"/>
                  </a:lnTo>
                  <a:lnTo>
                    <a:pt x="85" y="43"/>
                  </a:lnTo>
                  <a:lnTo>
                    <a:pt x="85" y="43"/>
                  </a:lnTo>
                  <a:lnTo>
                    <a:pt x="84" y="34"/>
                  </a:lnTo>
                  <a:lnTo>
                    <a:pt x="81" y="26"/>
                  </a:lnTo>
                  <a:lnTo>
                    <a:pt x="78" y="18"/>
                  </a:lnTo>
                  <a:lnTo>
                    <a:pt x="72" y="12"/>
                  </a:lnTo>
                  <a:lnTo>
                    <a:pt x="65" y="8"/>
                  </a:lnTo>
                  <a:lnTo>
                    <a:pt x="59" y="3"/>
                  </a:lnTo>
                  <a:lnTo>
                    <a:pt x="50" y="0"/>
                  </a:lnTo>
                  <a:lnTo>
                    <a:pt x="43" y="0"/>
                  </a:lnTo>
                  <a:lnTo>
                    <a:pt x="43" y="0"/>
                  </a:lnTo>
                  <a:lnTo>
                    <a:pt x="33" y="0"/>
                  </a:lnTo>
                  <a:lnTo>
                    <a:pt x="26" y="3"/>
                  </a:lnTo>
                  <a:lnTo>
                    <a:pt x="18" y="8"/>
                  </a:lnTo>
                  <a:lnTo>
                    <a:pt x="12" y="12"/>
                  </a:lnTo>
                  <a:lnTo>
                    <a:pt x="6" y="18"/>
                  </a:lnTo>
                  <a:lnTo>
                    <a:pt x="3" y="26"/>
                  </a:lnTo>
                  <a:lnTo>
                    <a:pt x="0" y="34"/>
                  </a:lnTo>
                  <a:lnTo>
                    <a:pt x="0" y="43"/>
                  </a:lnTo>
                  <a:lnTo>
                    <a:pt x="0" y="43"/>
                  </a:lnTo>
                  <a:lnTo>
                    <a:pt x="0" y="50"/>
                  </a:lnTo>
                  <a:lnTo>
                    <a:pt x="3" y="59"/>
                  </a:lnTo>
                  <a:lnTo>
                    <a:pt x="6" y="66"/>
                  </a:lnTo>
                  <a:lnTo>
                    <a:pt x="12" y="73"/>
                  </a:lnTo>
                  <a:lnTo>
                    <a:pt x="18" y="78"/>
                  </a:lnTo>
                  <a:lnTo>
                    <a:pt x="26" y="82"/>
                  </a:lnTo>
                  <a:lnTo>
                    <a:pt x="33" y="84"/>
                  </a:lnTo>
                  <a:lnTo>
                    <a:pt x="43" y="85"/>
                  </a:lnTo>
                  <a:lnTo>
                    <a:pt x="43"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44"/>
            <p:cNvSpPr/>
            <p:nvPr/>
          </p:nvSpPr>
          <p:spPr bwMode="auto">
            <a:xfrm>
              <a:off x="7146925" y="3673475"/>
              <a:ext cx="63500" cy="298450"/>
            </a:xfrm>
            <a:custGeom>
              <a:avLst/>
              <a:gdLst>
                <a:gd name="T0" fmla="*/ 40 w 40"/>
                <a:gd name="T1" fmla="*/ 169 h 188"/>
                <a:gd name="T2" fmla="*/ 40 w 40"/>
                <a:gd name="T3" fmla="*/ 169 h 188"/>
                <a:gd name="T4" fmla="*/ 38 w 40"/>
                <a:gd name="T5" fmla="*/ 176 h 188"/>
                <a:gd name="T6" fmla="*/ 34 w 40"/>
                <a:gd name="T7" fmla="*/ 182 h 188"/>
                <a:gd name="T8" fmla="*/ 28 w 40"/>
                <a:gd name="T9" fmla="*/ 187 h 188"/>
                <a:gd name="T10" fmla="*/ 20 w 40"/>
                <a:gd name="T11" fmla="*/ 188 h 188"/>
                <a:gd name="T12" fmla="*/ 20 w 40"/>
                <a:gd name="T13" fmla="*/ 188 h 188"/>
                <a:gd name="T14" fmla="*/ 12 w 40"/>
                <a:gd name="T15" fmla="*/ 187 h 188"/>
                <a:gd name="T16" fmla="*/ 5 w 40"/>
                <a:gd name="T17" fmla="*/ 182 h 188"/>
                <a:gd name="T18" fmla="*/ 2 w 40"/>
                <a:gd name="T19" fmla="*/ 176 h 188"/>
                <a:gd name="T20" fmla="*/ 0 w 40"/>
                <a:gd name="T21" fmla="*/ 169 h 188"/>
                <a:gd name="T22" fmla="*/ 0 w 40"/>
                <a:gd name="T23" fmla="*/ 19 h 188"/>
                <a:gd name="T24" fmla="*/ 0 w 40"/>
                <a:gd name="T25" fmla="*/ 19 h 188"/>
                <a:gd name="T26" fmla="*/ 2 w 40"/>
                <a:gd name="T27" fmla="*/ 12 h 188"/>
                <a:gd name="T28" fmla="*/ 5 w 40"/>
                <a:gd name="T29" fmla="*/ 6 h 188"/>
                <a:gd name="T30" fmla="*/ 12 w 40"/>
                <a:gd name="T31" fmla="*/ 1 h 188"/>
                <a:gd name="T32" fmla="*/ 20 w 40"/>
                <a:gd name="T33" fmla="*/ 0 h 188"/>
                <a:gd name="T34" fmla="*/ 20 w 40"/>
                <a:gd name="T35" fmla="*/ 0 h 188"/>
                <a:gd name="T36" fmla="*/ 28 w 40"/>
                <a:gd name="T37" fmla="*/ 1 h 188"/>
                <a:gd name="T38" fmla="*/ 34 w 40"/>
                <a:gd name="T39" fmla="*/ 6 h 188"/>
                <a:gd name="T40" fmla="*/ 38 w 40"/>
                <a:gd name="T41" fmla="*/ 12 h 188"/>
                <a:gd name="T42" fmla="*/ 40 w 40"/>
                <a:gd name="T43" fmla="*/ 19 h 188"/>
                <a:gd name="T44" fmla="*/ 40 w 40"/>
                <a:gd name="T45" fmla="*/ 16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188">
                  <a:moveTo>
                    <a:pt x="40" y="169"/>
                  </a:moveTo>
                  <a:lnTo>
                    <a:pt x="40" y="169"/>
                  </a:lnTo>
                  <a:lnTo>
                    <a:pt x="38" y="176"/>
                  </a:lnTo>
                  <a:lnTo>
                    <a:pt x="34" y="182"/>
                  </a:lnTo>
                  <a:lnTo>
                    <a:pt x="28" y="187"/>
                  </a:lnTo>
                  <a:lnTo>
                    <a:pt x="20" y="188"/>
                  </a:lnTo>
                  <a:lnTo>
                    <a:pt x="20" y="188"/>
                  </a:lnTo>
                  <a:lnTo>
                    <a:pt x="12" y="187"/>
                  </a:lnTo>
                  <a:lnTo>
                    <a:pt x="5" y="182"/>
                  </a:lnTo>
                  <a:lnTo>
                    <a:pt x="2" y="176"/>
                  </a:lnTo>
                  <a:lnTo>
                    <a:pt x="0" y="169"/>
                  </a:lnTo>
                  <a:lnTo>
                    <a:pt x="0" y="19"/>
                  </a:lnTo>
                  <a:lnTo>
                    <a:pt x="0" y="19"/>
                  </a:lnTo>
                  <a:lnTo>
                    <a:pt x="2" y="12"/>
                  </a:lnTo>
                  <a:lnTo>
                    <a:pt x="5" y="6"/>
                  </a:lnTo>
                  <a:lnTo>
                    <a:pt x="12" y="1"/>
                  </a:lnTo>
                  <a:lnTo>
                    <a:pt x="20" y="0"/>
                  </a:lnTo>
                  <a:lnTo>
                    <a:pt x="20" y="0"/>
                  </a:lnTo>
                  <a:lnTo>
                    <a:pt x="28" y="1"/>
                  </a:lnTo>
                  <a:lnTo>
                    <a:pt x="34" y="6"/>
                  </a:lnTo>
                  <a:lnTo>
                    <a:pt x="38" y="12"/>
                  </a:lnTo>
                  <a:lnTo>
                    <a:pt x="40" y="19"/>
                  </a:lnTo>
                  <a:lnTo>
                    <a:pt x="40" y="1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45"/>
            <p:cNvSpPr/>
            <p:nvPr/>
          </p:nvSpPr>
          <p:spPr bwMode="auto">
            <a:xfrm>
              <a:off x="7234238" y="3673475"/>
              <a:ext cx="63500" cy="298450"/>
            </a:xfrm>
            <a:custGeom>
              <a:avLst/>
              <a:gdLst>
                <a:gd name="T0" fmla="*/ 40 w 40"/>
                <a:gd name="T1" fmla="*/ 169 h 188"/>
                <a:gd name="T2" fmla="*/ 40 w 40"/>
                <a:gd name="T3" fmla="*/ 169 h 188"/>
                <a:gd name="T4" fmla="*/ 38 w 40"/>
                <a:gd name="T5" fmla="*/ 176 h 188"/>
                <a:gd name="T6" fmla="*/ 34 w 40"/>
                <a:gd name="T7" fmla="*/ 182 h 188"/>
                <a:gd name="T8" fmla="*/ 28 w 40"/>
                <a:gd name="T9" fmla="*/ 187 h 188"/>
                <a:gd name="T10" fmla="*/ 20 w 40"/>
                <a:gd name="T11" fmla="*/ 188 h 188"/>
                <a:gd name="T12" fmla="*/ 20 w 40"/>
                <a:gd name="T13" fmla="*/ 188 h 188"/>
                <a:gd name="T14" fmla="*/ 12 w 40"/>
                <a:gd name="T15" fmla="*/ 187 h 188"/>
                <a:gd name="T16" fmla="*/ 6 w 40"/>
                <a:gd name="T17" fmla="*/ 182 h 188"/>
                <a:gd name="T18" fmla="*/ 2 w 40"/>
                <a:gd name="T19" fmla="*/ 176 h 188"/>
                <a:gd name="T20" fmla="*/ 0 w 40"/>
                <a:gd name="T21" fmla="*/ 169 h 188"/>
                <a:gd name="T22" fmla="*/ 0 w 40"/>
                <a:gd name="T23" fmla="*/ 19 h 188"/>
                <a:gd name="T24" fmla="*/ 0 w 40"/>
                <a:gd name="T25" fmla="*/ 19 h 188"/>
                <a:gd name="T26" fmla="*/ 2 w 40"/>
                <a:gd name="T27" fmla="*/ 12 h 188"/>
                <a:gd name="T28" fmla="*/ 6 w 40"/>
                <a:gd name="T29" fmla="*/ 6 h 188"/>
                <a:gd name="T30" fmla="*/ 12 w 40"/>
                <a:gd name="T31" fmla="*/ 1 h 188"/>
                <a:gd name="T32" fmla="*/ 20 w 40"/>
                <a:gd name="T33" fmla="*/ 0 h 188"/>
                <a:gd name="T34" fmla="*/ 20 w 40"/>
                <a:gd name="T35" fmla="*/ 0 h 188"/>
                <a:gd name="T36" fmla="*/ 28 w 40"/>
                <a:gd name="T37" fmla="*/ 1 h 188"/>
                <a:gd name="T38" fmla="*/ 34 w 40"/>
                <a:gd name="T39" fmla="*/ 6 h 188"/>
                <a:gd name="T40" fmla="*/ 38 w 40"/>
                <a:gd name="T41" fmla="*/ 12 h 188"/>
                <a:gd name="T42" fmla="*/ 40 w 40"/>
                <a:gd name="T43" fmla="*/ 19 h 188"/>
                <a:gd name="T44" fmla="*/ 40 w 40"/>
                <a:gd name="T45" fmla="*/ 16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188">
                  <a:moveTo>
                    <a:pt x="40" y="169"/>
                  </a:moveTo>
                  <a:lnTo>
                    <a:pt x="40" y="169"/>
                  </a:lnTo>
                  <a:lnTo>
                    <a:pt x="38" y="176"/>
                  </a:lnTo>
                  <a:lnTo>
                    <a:pt x="34" y="182"/>
                  </a:lnTo>
                  <a:lnTo>
                    <a:pt x="28" y="187"/>
                  </a:lnTo>
                  <a:lnTo>
                    <a:pt x="20" y="188"/>
                  </a:lnTo>
                  <a:lnTo>
                    <a:pt x="20" y="188"/>
                  </a:lnTo>
                  <a:lnTo>
                    <a:pt x="12" y="187"/>
                  </a:lnTo>
                  <a:lnTo>
                    <a:pt x="6" y="182"/>
                  </a:lnTo>
                  <a:lnTo>
                    <a:pt x="2" y="176"/>
                  </a:lnTo>
                  <a:lnTo>
                    <a:pt x="0" y="169"/>
                  </a:lnTo>
                  <a:lnTo>
                    <a:pt x="0" y="19"/>
                  </a:lnTo>
                  <a:lnTo>
                    <a:pt x="0" y="19"/>
                  </a:lnTo>
                  <a:lnTo>
                    <a:pt x="2" y="12"/>
                  </a:lnTo>
                  <a:lnTo>
                    <a:pt x="6" y="6"/>
                  </a:lnTo>
                  <a:lnTo>
                    <a:pt x="12" y="1"/>
                  </a:lnTo>
                  <a:lnTo>
                    <a:pt x="20" y="0"/>
                  </a:lnTo>
                  <a:lnTo>
                    <a:pt x="20" y="0"/>
                  </a:lnTo>
                  <a:lnTo>
                    <a:pt x="28" y="1"/>
                  </a:lnTo>
                  <a:lnTo>
                    <a:pt x="34" y="6"/>
                  </a:lnTo>
                  <a:lnTo>
                    <a:pt x="38" y="12"/>
                  </a:lnTo>
                  <a:lnTo>
                    <a:pt x="40" y="19"/>
                  </a:lnTo>
                  <a:lnTo>
                    <a:pt x="40" y="1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46"/>
            <p:cNvSpPr/>
            <p:nvPr/>
          </p:nvSpPr>
          <p:spPr bwMode="auto">
            <a:xfrm>
              <a:off x="7108825" y="3459163"/>
              <a:ext cx="227012" cy="257175"/>
            </a:xfrm>
            <a:custGeom>
              <a:avLst/>
              <a:gdLst>
                <a:gd name="T0" fmla="*/ 122 w 143"/>
                <a:gd name="T1" fmla="*/ 138 h 162"/>
                <a:gd name="T2" fmla="*/ 122 w 143"/>
                <a:gd name="T3" fmla="*/ 138 h 162"/>
                <a:gd name="T4" fmla="*/ 120 w 143"/>
                <a:gd name="T5" fmla="*/ 145 h 162"/>
                <a:gd name="T6" fmla="*/ 117 w 143"/>
                <a:gd name="T7" fmla="*/ 151 h 162"/>
                <a:gd name="T8" fmla="*/ 114 w 143"/>
                <a:gd name="T9" fmla="*/ 156 h 162"/>
                <a:gd name="T10" fmla="*/ 110 w 143"/>
                <a:gd name="T11" fmla="*/ 159 h 162"/>
                <a:gd name="T12" fmla="*/ 104 w 143"/>
                <a:gd name="T13" fmla="*/ 160 h 162"/>
                <a:gd name="T14" fmla="*/ 96 w 143"/>
                <a:gd name="T15" fmla="*/ 162 h 162"/>
                <a:gd name="T16" fmla="*/ 81 w 143"/>
                <a:gd name="T17" fmla="*/ 162 h 162"/>
                <a:gd name="T18" fmla="*/ 62 w 143"/>
                <a:gd name="T19" fmla="*/ 162 h 162"/>
                <a:gd name="T20" fmla="*/ 62 w 143"/>
                <a:gd name="T21" fmla="*/ 162 h 162"/>
                <a:gd name="T22" fmla="*/ 47 w 143"/>
                <a:gd name="T23" fmla="*/ 162 h 162"/>
                <a:gd name="T24" fmla="*/ 40 w 143"/>
                <a:gd name="T25" fmla="*/ 160 h 162"/>
                <a:gd name="T26" fmla="*/ 33 w 143"/>
                <a:gd name="T27" fmla="*/ 159 h 162"/>
                <a:gd name="T28" fmla="*/ 29 w 143"/>
                <a:gd name="T29" fmla="*/ 156 h 162"/>
                <a:gd name="T30" fmla="*/ 24 w 143"/>
                <a:gd name="T31" fmla="*/ 151 h 162"/>
                <a:gd name="T32" fmla="*/ 23 w 143"/>
                <a:gd name="T33" fmla="*/ 145 h 162"/>
                <a:gd name="T34" fmla="*/ 21 w 143"/>
                <a:gd name="T35" fmla="*/ 138 h 162"/>
                <a:gd name="T36" fmla="*/ 21 w 143"/>
                <a:gd name="T37" fmla="*/ 42 h 162"/>
                <a:gd name="T38" fmla="*/ 21 w 143"/>
                <a:gd name="T39" fmla="*/ 42 h 162"/>
                <a:gd name="T40" fmla="*/ 12 w 143"/>
                <a:gd name="T41" fmla="*/ 35 h 162"/>
                <a:gd name="T42" fmla="*/ 6 w 143"/>
                <a:gd name="T43" fmla="*/ 31 h 162"/>
                <a:gd name="T44" fmla="*/ 1 w 143"/>
                <a:gd name="T45" fmla="*/ 26 h 162"/>
                <a:gd name="T46" fmla="*/ 0 w 143"/>
                <a:gd name="T47" fmla="*/ 22 h 162"/>
                <a:gd name="T48" fmla="*/ 0 w 143"/>
                <a:gd name="T49" fmla="*/ 19 h 162"/>
                <a:gd name="T50" fmla="*/ 3 w 143"/>
                <a:gd name="T51" fmla="*/ 14 h 162"/>
                <a:gd name="T52" fmla="*/ 6 w 143"/>
                <a:gd name="T53" fmla="*/ 11 h 162"/>
                <a:gd name="T54" fmla="*/ 12 w 143"/>
                <a:gd name="T55" fmla="*/ 10 h 162"/>
                <a:gd name="T56" fmla="*/ 24 w 143"/>
                <a:gd name="T57" fmla="*/ 5 h 162"/>
                <a:gd name="T58" fmla="*/ 38 w 143"/>
                <a:gd name="T59" fmla="*/ 2 h 162"/>
                <a:gd name="T60" fmla="*/ 62 w 143"/>
                <a:gd name="T61" fmla="*/ 0 h 162"/>
                <a:gd name="T62" fmla="*/ 81 w 143"/>
                <a:gd name="T63" fmla="*/ 0 h 162"/>
                <a:gd name="T64" fmla="*/ 81 w 143"/>
                <a:gd name="T65" fmla="*/ 0 h 162"/>
                <a:gd name="T66" fmla="*/ 91 w 143"/>
                <a:gd name="T67" fmla="*/ 0 h 162"/>
                <a:gd name="T68" fmla="*/ 105 w 143"/>
                <a:gd name="T69" fmla="*/ 2 h 162"/>
                <a:gd name="T70" fmla="*/ 119 w 143"/>
                <a:gd name="T71" fmla="*/ 5 h 162"/>
                <a:gd name="T72" fmla="*/ 133 w 143"/>
                <a:gd name="T73" fmla="*/ 10 h 162"/>
                <a:gd name="T74" fmla="*/ 137 w 143"/>
                <a:gd name="T75" fmla="*/ 13 h 162"/>
                <a:gd name="T76" fmla="*/ 140 w 143"/>
                <a:gd name="T77" fmla="*/ 16 h 162"/>
                <a:gd name="T78" fmla="*/ 143 w 143"/>
                <a:gd name="T79" fmla="*/ 19 h 162"/>
                <a:gd name="T80" fmla="*/ 143 w 143"/>
                <a:gd name="T81" fmla="*/ 22 h 162"/>
                <a:gd name="T82" fmla="*/ 142 w 143"/>
                <a:gd name="T83" fmla="*/ 26 h 162"/>
                <a:gd name="T84" fmla="*/ 137 w 143"/>
                <a:gd name="T85" fmla="*/ 31 h 162"/>
                <a:gd name="T86" fmla="*/ 131 w 143"/>
                <a:gd name="T87" fmla="*/ 35 h 162"/>
                <a:gd name="T88" fmla="*/ 122 w 143"/>
                <a:gd name="T89" fmla="*/ 42 h 162"/>
                <a:gd name="T90" fmla="*/ 122 w 143"/>
                <a:gd name="T91" fmla="*/ 13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62">
                  <a:moveTo>
                    <a:pt x="122" y="138"/>
                  </a:moveTo>
                  <a:lnTo>
                    <a:pt x="122" y="138"/>
                  </a:lnTo>
                  <a:lnTo>
                    <a:pt x="120" y="145"/>
                  </a:lnTo>
                  <a:lnTo>
                    <a:pt x="117" y="151"/>
                  </a:lnTo>
                  <a:lnTo>
                    <a:pt x="114" y="156"/>
                  </a:lnTo>
                  <a:lnTo>
                    <a:pt x="110" y="159"/>
                  </a:lnTo>
                  <a:lnTo>
                    <a:pt x="104" y="160"/>
                  </a:lnTo>
                  <a:lnTo>
                    <a:pt x="96" y="162"/>
                  </a:lnTo>
                  <a:lnTo>
                    <a:pt x="81" y="162"/>
                  </a:lnTo>
                  <a:lnTo>
                    <a:pt x="62" y="162"/>
                  </a:lnTo>
                  <a:lnTo>
                    <a:pt x="62" y="162"/>
                  </a:lnTo>
                  <a:lnTo>
                    <a:pt x="47" y="162"/>
                  </a:lnTo>
                  <a:lnTo>
                    <a:pt x="40" y="160"/>
                  </a:lnTo>
                  <a:lnTo>
                    <a:pt x="33" y="159"/>
                  </a:lnTo>
                  <a:lnTo>
                    <a:pt x="29" y="156"/>
                  </a:lnTo>
                  <a:lnTo>
                    <a:pt x="24" y="151"/>
                  </a:lnTo>
                  <a:lnTo>
                    <a:pt x="23" y="145"/>
                  </a:lnTo>
                  <a:lnTo>
                    <a:pt x="21" y="138"/>
                  </a:lnTo>
                  <a:lnTo>
                    <a:pt x="21" y="42"/>
                  </a:lnTo>
                  <a:lnTo>
                    <a:pt x="21" y="42"/>
                  </a:lnTo>
                  <a:lnTo>
                    <a:pt x="12" y="35"/>
                  </a:lnTo>
                  <a:lnTo>
                    <a:pt x="6" y="31"/>
                  </a:lnTo>
                  <a:lnTo>
                    <a:pt x="1" y="26"/>
                  </a:lnTo>
                  <a:lnTo>
                    <a:pt x="0" y="22"/>
                  </a:lnTo>
                  <a:lnTo>
                    <a:pt x="0" y="19"/>
                  </a:lnTo>
                  <a:lnTo>
                    <a:pt x="3" y="14"/>
                  </a:lnTo>
                  <a:lnTo>
                    <a:pt x="6" y="11"/>
                  </a:lnTo>
                  <a:lnTo>
                    <a:pt x="12" y="10"/>
                  </a:lnTo>
                  <a:lnTo>
                    <a:pt x="24" y="5"/>
                  </a:lnTo>
                  <a:lnTo>
                    <a:pt x="38" y="2"/>
                  </a:lnTo>
                  <a:lnTo>
                    <a:pt x="62" y="0"/>
                  </a:lnTo>
                  <a:lnTo>
                    <a:pt x="81" y="0"/>
                  </a:lnTo>
                  <a:lnTo>
                    <a:pt x="81" y="0"/>
                  </a:lnTo>
                  <a:lnTo>
                    <a:pt x="91" y="0"/>
                  </a:lnTo>
                  <a:lnTo>
                    <a:pt x="105" y="2"/>
                  </a:lnTo>
                  <a:lnTo>
                    <a:pt x="119" y="5"/>
                  </a:lnTo>
                  <a:lnTo>
                    <a:pt x="133" y="10"/>
                  </a:lnTo>
                  <a:lnTo>
                    <a:pt x="137" y="13"/>
                  </a:lnTo>
                  <a:lnTo>
                    <a:pt x="140" y="16"/>
                  </a:lnTo>
                  <a:lnTo>
                    <a:pt x="143" y="19"/>
                  </a:lnTo>
                  <a:lnTo>
                    <a:pt x="143" y="22"/>
                  </a:lnTo>
                  <a:lnTo>
                    <a:pt x="142" y="26"/>
                  </a:lnTo>
                  <a:lnTo>
                    <a:pt x="137" y="31"/>
                  </a:lnTo>
                  <a:lnTo>
                    <a:pt x="131" y="35"/>
                  </a:lnTo>
                  <a:lnTo>
                    <a:pt x="122" y="42"/>
                  </a:lnTo>
                  <a:lnTo>
                    <a:pt x="122"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矩形 26"/>
          <p:cNvSpPr/>
          <p:nvPr/>
        </p:nvSpPr>
        <p:spPr>
          <a:xfrm>
            <a:off x="1236345" y="1670050"/>
            <a:ext cx="4069715" cy="1753235"/>
          </a:xfrm>
          <a:prstGeom prst="rect">
            <a:avLst/>
          </a:prstGeom>
        </p:spPr>
        <p:txBody>
          <a:bodyPr wrap="square">
            <a:spAutoFit/>
          </a:bodyPr>
          <a:lstStyle/>
          <a:p>
            <a:pPr>
              <a:lnSpc>
                <a:spcPct val="150000"/>
              </a:lnSpc>
            </a:pPr>
            <a:r>
              <a:rPr lang="zh-CN" altLang="en-US" sz="2400" b="1" dirty="0">
                <a:solidFill>
                  <a:schemeClr val="tx1"/>
                </a:solidFill>
              </a:rPr>
              <a:t>调研结果显示：</a:t>
            </a:r>
            <a:endParaRPr lang="zh-CN" altLang="en-US" sz="2400" b="1" dirty="0">
              <a:solidFill>
                <a:schemeClr val="tx1"/>
              </a:solidFill>
            </a:endParaRPr>
          </a:p>
          <a:p>
            <a:pPr>
              <a:lnSpc>
                <a:spcPct val="150000"/>
              </a:lnSpc>
            </a:pPr>
            <a:r>
              <a:rPr lang="zh-CN" altLang="en-US" sz="2400" b="1" dirty="0">
                <a:solidFill>
                  <a:schemeClr val="tx1"/>
                </a:solidFill>
              </a:rPr>
              <a:t>       大部分人渴望用最简练的信息查询最关键的文档</a:t>
            </a:r>
            <a:endParaRPr lang="zh-CN" altLang="en-US" sz="2400" b="1" dirty="0">
              <a:solidFill>
                <a:schemeClr val="tx1"/>
              </a:solidFill>
            </a:endParaRPr>
          </a:p>
        </p:txBody>
      </p:sp>
      <p:sp>
        <p:nvSpPr>
          <p:cNvPr id="28" name="文本框 27"/>
          <p:cNvSpPr txBox="1"/>
          <p:nvPr/>
        </p:nvSpPr>
        <p:spPr>
          <a:xfrm>
            <a:off x="2158408" y="4202994"/>
            <a:ext cx="2841625" cy="1198880"/>
          </a:xfrm>
          <a:prstGeom prst="rect">
            <a:avLst/>
          </a:prstGeom>
          <a:noFill/>
        </p:spPr>
        <p:txBody>
          <a:bodyPr wrap="none" rtlCol="0">
            <a:spAutoFit/>
          </a:bodyPr>
          <a:lstStyle/>
          <a:p>
            <a:pPr algn="l"/>
            <a:r>
              <a:rPr lang="zh-CN" altLang="en-US" b="1" dirty="0"/>
              <a:t>调研人数：</a:t>
            </a:r>
            <a:r>
              <a:rPr lang="en-US" altLang="zh-CN" b="1" dirty="0"/>
              <a:t>300</a:t>
            </a:r>
            <a:endParaRPr lang="zh-CN" altLang="en-US" b="1" dirty="0"/>
          </a:p>
          <a:p>
            <a:pPr algn="l"/>
            <a:r>
              <a:rPr lang="zh-CN" altLang="en-US" b="1" dirty="0"/>
              <a:t>调研对象职业：</a:t>
            </a:r>
            <a:r>
              <a:rPr lang="zh-CN" altLang="en-US" b="1" dirty="0">
                <a:sym typeface="+mn-ea"/>
              </a:rPr>
              <a:t>工程师、</a:t>
            </a:r>
            <a:endParaRPr lang="zh-CN" altLang="en-US" b="1" dirty="0"/>
          </a:p>
          <a:p>
            <a:pPr algn="l"/>
            <a:r>
              <a:rPr lang="zh-CN" altLang="en-US" b="1" dirty="0"/>
              <a:t>       </a:t>
            </a:r>
            <a:r>
              <a:rPr lang="zh-CN" altLang="en-US" b="1" dirty="0">
                <a:sym typeface="+mn-ea"/>
              </a:rPr>
              <a:t>教师、白领、管理者</a:t>
            </a:r>
            <a:r>
              <a:rPr lang="zh-CN" altLang="en-US" b="1" dirty="0">
                <a:sym typeface="+mn-ea"/>
              </a:rPr>
              <a:t>、</a:t>
            </a:r>
            <a:endParaRPr lang="zh-CN" altLang="en-US" b="1" dirty="0"/>
          </a:p>
          <a:p>
            <a:pPr algn="l"/>
            <a:r>
              <a:rPr lang="zh-CN" altLang="en-US" b="1" dirty="0"/>
              <a:t>       学生</a:t>
            </a:r>
            <a:r>
              <a:rPr lang="zh-CN" altLang="en-US" b="1" dirty="0">
                <a:sym typeface="+mn-ea"/>
              </a:rPr>
              <a:t>、</a:t>
            </a:r>
            <a:r>
              <a:rPr lang="zh-CN" altLang="en-US" b="1" dirty="0"/>
              <a:t>退休员工等</a:t>
            </a:r>
            <a:endParaRPr lang="zh-CN" altLang="en-US" b="1" dirty="0"/>
          </a:p>
        </p:txBody>
      </p:sp>
      <p:sp>
        <p:nvSpPr>
          <p:cNvPr id="30" name="等腰三角形 29"/>
          <p:cNvSpPr/>
          <p:nvPr/>
        </p:nvSpPr>
        <p:spPr>
          <a:xfrm>
            <a:off x="7094220" y="3830320"/>
            <a:ext cx="1104900" cy="1737360"/>
          </a:xfrm>
          <a:prstGeom prst="triangle">
            <a:avLst>
              <a:gd name="adj" fmla="val 4913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a:off x="6218555" y="4925695"/>
            <a:ext cx="1104900" cy="642620"/>
          </a:xfrm>
          <a:prstGeom prst="triangle">
            <a:avLst>
              <a:gd name="adj" fmla="val 509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a:off x="5337810" y="5230495"/>
            <a:ext cx="1113790" cy="337820"/>
          </a:xfrm>
          <a:prstGeom prst="triangle">
            <a:avLst>
              <a:gd name="adj" fmla="val 5086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a:off x="7982585" y="1677035"/>
            <a:ext cx="1195070" cy="3891280"/>
          </a:xfrm>
          <a:prstGeom prst="triangle">
            <a:avLst>
              <a:gd name="adj" fmla="val 4989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8941435" y="5062220"/>
            <a:ext cx="1104900" cy="505460"/>
          </a:xfrm>
          <a:prstGeom prst="triangle">
            <a:avLst>
              <a:gd name="adj" fmla="val 517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237605" y="5631180"/>
            <a:ext cx="1066800" cy="645160"/>
          </a:xfrm>
          <a:prstGeom prst="rect">
            <a:avLst/>
          </a:prstGeom>
          <a:noFill/>
        </p:spPr>
        <p:txBody>
          <a:bodyPr wrap="square" rtlCol="0">
            <a:spAutoFit/>
          </a:bodyPr>
          <a:lstStyle/>
          <a:p>
            <a:pPr algn="ctr"/>
            <a:r>
              <a:rPr lang="zh-CN" altLang="en-US" b="1" dirty="0" err="1">
                <a:solidFill>
                  <a:schemeClr val="tx1"/>
                </a:solidFill>
                <a:cs typeface="Arial" panose="020B0604020202020204" pitchFamily="34" charset="0"/>
              </a:rPr>
              <a:t>创建</a:t>
            </a:r>
            <a:endParaRPr lang="zh-CN" altLang="en-US" b="1" dirty="0" err="1">
              <a:solidFill>
                <a:schemeClr val="tx1"/>
              </a:solidFill>
              <a:cs typeface="Arial" panose="020B0604020202020204" pitchFamily="34" charset="0"/>
            </a:endParaRPr>
          </a:p>
          <a:p>
            <a:pPr algn="ctr"/>
            <a:r>
              <a:rPr lang="zh-CN" altLang="en-US" b="1" dirty="0" err="1">
                <a:solidFill>
                  <a:schemeClr val="tx1"/>
                </a:solidFill>
                <a:cs typeface="Arial" panose="020B0604020202020204" pitchFamily="34" charset="0"/>
              </a:rPr>
              <a:t>时间</a:t>
            </a:r>
            <a:endParaRPr lang="zh-CN" altLang="en-US" b="1" dirty="0" err="1">
              <a:solidFill>
                <a:schemeClr val="tx1"/>
              </a:solidFill>
              <a:cs typeface="Arial" panose="020B0604020202020204" pitchFamily="34" charset="0"/>
            </a:endParaRPr>
          </a:p>
        </p:txBody>
      </p:sp>
      <p:sp>
        <p:nvSpPr>
          <p:cNvPr id="36" name="文本框 35"/>
          <p:cNvSpPr txBox="1"/>
          <p:nvPr/>
        </p:nvSpPr>
        <p:spPr>
          <a:xfrm>
            <a:off x="8267287" y="1327640"/>
            <a:ext cx="626110" cy="398780"/>
          </a:xfrm>
          <a:prstGeom prst="rect">
            <a:avLst/>
          </a:prstGeom>
          <a:noFill/>
        </p:spPr>
        <p:txBody>
          <a:bodyPr wrap="none" rtlCol="0">
            <a:spAutoFit/>
          </a:bodyPr>
          <a:lstStyle/>
          <a:p>
            <a:pPr algn="ctr"/>
            <a:r>
              <a:rPr lang="en-US" altLang="zh-CN" sz="2000" b="1" dirty="0">
                <a:solidFill>
                  <a:schemeClr val="accent3"/>
                </a:solidFill>
              </a:rPr>
              <a:t>60%</a:t>
            </a:r>
            <a:endParaRPr lang="zh-CN" altLang="en-US" sz="2000" b="1" dirty="0">
              <a:solidFill>
                <a:schemeClr val="accent3"/>
              </a:solidFill>
            </a:endParaRPr>
          </a:p>
        </p:txBody>
      </p:sp>
      <p:sp>
        <p:nvSpPr>
          <p:cNvPr id="37" name="文本框 36"/>
          <p:cNvSpPr txBox="1"/>
          <p:nvPr/>
        </p:nvSpPr>
        <p:spPr>
          <a:xfrm>
            <a:off x="7323257" y="3423047"/>
            <a:ext cx="626110" cy="398780"/>
          </a:xfrm>
          <a:prstGeom prst="rect">
            <a:avLst/>
          </a:prstGeom>
          <a:noFill/>
        </p:spPr>
        <p:txBody>
          <a:bodyPr wrap="none" rtlCol="0">
            <a:spAutoFit/>
          </a:bodyPr>
          <a:lstStyle/>
          <a:p>
            <a:pPr algn="ctr"/>
            <a:r>
              <a:rPr lang="en-US" altLang="zh-CN" sz="2000" b="1" dirty="0">
                <a:solidFill>
                  <a:schemeClr val="accent2"/>
                </a:solidFill>
              </a:rPr>
              <a:t>22%</a:t>
            </a:r>
            <a:endParaRPr lang="zh-CN" altLang="en-US" sz="2000" b="1" dirty="0">
              <a:solidFill>
                <a:schemeClr val="accent2"/>
              </a:solidFill>
            </a:endParaRPr>
          </a:p>
        </p:txBody>
      </p:sp>
      <p:sp>
        <p:nvSpPr>
          <p:cNvPr id="38" name="文本框 37"/>
          <p:cNvSpPr txBox="1"/>
          <p:nvPr/>
        </p:nvSpPr>
        <p:spPr>
          <a:xfrm>
            <a:off x="9252187" y="4663728"/>
            <a:ext cx="497205" cy="398780"/>
          </a:xfrm>
          <a:prstGeom prst="rect">
            <a:avLst/>
          </a:prstGeom>
          <a:noFill/>
        </p:spPr>
        <p:txBody>
          <a:bodyPr wrap="none" rtlCol="0">
            <a:spAutoFit/>
          </a:bodyPr>
          <a:lstStyle/>
          <a:p>
            <a:pPr algn="ctr"/>
            <a:r>
              <a:rPr lang="en-US" altLang="zh-CN" sz="2000" b="1" dirty="0">
                <a:solidFill>
                  <a:schemeClr val="accent4"/>
                </a:solidFill>
              </a:rPr>
              <a:t>4%</a:t>
            </a:r>
            <a:endParaRPr lang="zh-CN" altLang="en-US" sz="2000" b="1" dirty="0">
              <a:solidFill>
                <a:schemeClr val="accent4"/>
              </a:solidFill>
            </a:endParaRPr>
          </a:p>
        </p:txBody>
      </p:sp>
      <p:sp>
        <p:nvSpPr>
          <p:cNvPr id="39" name="文本框 38"/>
          <p:cNvSpPr txBox="1"/>
          <p:nvPr/>
        </p:nvSpPr>
        <p:spPr>
          <a:xfrm>
            <a:off x="6522466" y="4493417"/>
            <a:ext cx="497205" cy="398780"/>
          </a:xfrm>
          <a:prstGeom prst="rect">
            <a:avLst/>
          </a:prstGeom>
          <a:noFill/>
        </p:spPr>
        <p:txBody>
          <a:bodyPr wrap="none" rtlCol="0">
            <a:spAutoFit/>
          </a:bodyPr>
          <a:lstStyle/>
          <a:p>
            <a:pPr algn="ctr"/>
            <a:r>
              <a:rPr lang="en-US" altLang="zh-CN" sz="2000" b="1" dirty="0">
                <a:solidFill>
                  <a:schemeClr val="accent1"/>
                </a:solidFill>
              </a:rPr>
              <a:t>6%</a:t>
            </a:r>
            <a:endParaRPr lang="zh-CN" altLang="en-US" sz="2000" b="1" dirty="0">
              <a:solidFill>
                <a:schemeClr val="accent1"/>
              </a:solidFill>
            </a:endParaRPr>
          </a:p>
        </p:txBody>
      </p:sp>
      <p:sp>
        <p:nvSpPr>
          <p:cNvPr id="40" name="文本框 39"/>
          <p:cNvSpPr txBox="1"/>
          <p:nvPr/>
        </p:nvSpPr>
        <p:spPr>
          <a:xfrm>
            <a:off x="5641347" y="4807405"/>
            <a:ext cx="497205" cy="398780"/>
          </a:xfrm>
          <a:prstGeom prst="rect">
            <a:avLst/>
          </a:prstGeom>
          <a:noFill/>
        </p:spPr>
        <p:txBody>
          <a:bodyPr wrap="none" rtlCol="0">
            <a:spAutoFit/>
          </a:bodyPr>
          <a:lstStyle/>
          <a:p>
            <a:pPr algn="ctr"/>
            <a:r>
              <a:rPr lang="en-US" altLang="zh-CN" sz="2000" b="1" dirty="0">
                <a:solidFill>
                  <a:schemeClr val="tx1">
                    <a:lumMod val="75000"/>
                    <a:lumOff val="25000"/>
                  </a:schemeClr>
                </a:solidFill>
              </a:rPr>
              <a:t>2%</a:t>
            </a:r>
            <a:endParaRPr lang="zh-CN" altLang="en-US" sz="2000" b="1" dirty="0">
              <a:solidFill>
                <a:schemeClr val="tx1">
                  <a:lumMod val="75000"/>
                  <a:lumOff val="25000"/>
                </a:schemeClr>
              </a:solidFill>
            </a:endParaRPr>
          </a:p>
        </p:txBody>
      </p:sp>
      <p:grpSp>
        <p:nvGrpSpPr>
          <p:cNvPr id="41" name="组合 40"/>
          <p:cNvGrpSpPr/>
          <p:nvPr/>
        </p:nvGrpSpPr>
        <p:grpSpPr>
          <a:xfrm>
            <a:off x="-397123" y="-538250"/>
            <a:ext cx="2555690"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lumMod val="75000"/>
                    <a:lumOff val="25000"/>
                  </a:schemeClr>
                </a:solidFill>
              </a:rPr>
              <a:t>3</a:t>
            </a:r>
            <a:endParaRPr lang="en-US" sz="3600" dirty="0">
              <a:solidFill>
                <a:schemeClr val="tx1">
                  <a:lumMod val="75000"/>
                  <a:lumOff val="25000"/>
                </a:schemeClr>
              </a:solidFill>
            </a:endParaRPr>
          </a:p>
        </p:txBody>
      </p:sp>
      <p:sp>
        <p:nvSpPr>
          <p:cNvPr id="57" name="矩形 56"/>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民调显示大众心理趋势</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6276975" y="990600"/>
            <a:ext cx="4606290" cy="398780"/>
          </a:xfrm>
          <a:prstGeom prst="rect">
            <a:avLst/>
          </a:prstGeom>
          <a:noFill/>
        </p:spPr>
        <p:txBody>
          <a:bodyPr wrap="square" rtlCol="0">
            <a:spAutoFit/>
          </a:bodyPr>
          <a:p>
            <a:pPr algn="ctr"/>
            <a:r>
              <a:rPr lang="zh-CN" altLang="en-US" sz="2000" b="1" dirty="0" err="1">
                <a:solidFill>
                  <a:schemeClr val="tx1"/>
                </a:solidFill>
                <a:cs typeface="Arial" panose="020B0604020202020204" pitchFamily="34" charset="0"/>
              </a:rPr>
              <a:t>问题：请问</a:t>
            </a:r>
            <a:r>
              <a:rPr lang="zh-CN" altLang="en-US" sz="2000" b="1" dirty="0" err="1">
                <a:solidFill>
                  <a:schemeClr val="tx1"/>
                </a:solidFill>
                <a:cs typeface="Arial" panose="020B0604020202020204" pitchFamily="34" charset="0"/>
              </a:rPr>
              <a:t>您希望用什么信息查找资料？</a:t>
            </a:r>
            <a:endParaRPr lang="zh-CN" altLang="en-US" sz="2000" b="1" dirty="0" err="1">
              <a:solidFill>
                <a:schemeClr val="tx1"/>
              </a:solidFill>
              <a:cs typeface="Arial" panose="020B0604020202020204" pitchFamily="34" charset="0"/>
            </a:endParaRPr>
          </a:p>
        </p:txBody>
      </p:sp>
      <p:sp>
        <p:nvSpPr>
          <p:cNvPr id="3" name="文本框 2"/>
          <p:cNvSpPr txBox="1"/>
          <p:nvPr/>
        </p:nvSpPr>
        <p:spPr>
          <a:xfrm>
            <a:off x="8954135" y="5631180"/>
            <a:ext cx="1092200" cy="645160"/>
          </a:xfrm>
          <a:prstGeom prst="rect">
            <a:avLst/>
          </a:prstGeom>
          <a:noFill/>
        </p:spPr>
        <p:txBody>
          <a:bodyPr wrap="square" rtlCol="0">
            <a:spAutoFit/>
          </a:bodyPr>
          <a:p>
            <a:pPr algn="ctr"/>
            <a:r>
              <a:rPr lang="zh-CN" altLang="en-US" b="1" dirty="0" err="1">
                <a:solidFill>
                  <a:schemeClr val="tx1"/>
                </a:solidFill>
                <a:cs typeface="Arial" panose="020B0604020202020204" pitchFamily="34" charset="0"/>
              </a:rPr>
              <a:t>最近修改时间</a:t>
            </a:r>
            <a:r>
              <a:rPr lang="en-US" altLang="zh-CN" b="1" dirty="0" err="1">
                <a:solidFill>
                  <a:schemeClr val="tx1"/>
                </a:solidFill>
                <a:cs typeface="Arial" panose="020B0604020202020204" pitchFamily="34" charset="0"/>
              </a:rPr>
              <a:t>                                   </a:t>
            </a:r>
            <a:endParaRPr lang="zh-CN" altLang="en-US" b="1" dirty="0" err="1">
              <a:solidFill>
                <a:schemeClr val="tx1"/>
              </a:solidFill>
              <a:cs typeface="Arial" panose="020B0604020202020204" pitchFamily="34" charset="0"/>
            </a:endParaRPr>
          </a:p>
        </p:txBody>
      </p:sp>
      <p:sp>
        <p:nvSpPr>
          <p:cNvPr id="4" name="文本框 3"/>
          <p:cNvSpPr txBox="1"/>
          <p:nvPr/>
        </p:nvSpPr>
        <p:spPr>
          <a:xfrm>
            <a:off x="5514975" y="5631180"/>
            <a:ext cx="703580" cy="645160"/>
          </a:xfrm>
          <a:prstGeom prst="rect">
            <a:avLst/>
          </a:prstGeom>
          <a:noFill/>
        </p:spPr>
        <p:txBody>
          <a:bodyPr wrap="square" rtlCol="0">
            <a:spAutoFit/>
          </a:bodyPr>
          <a:p>
            <a:pPr algn="ctr"/>
            <a:r>
              <a:rPr lang="zh-CN" altLang="en-US" b="1" dirty="0" err="1">
                <a:solidFill>
                  <a:schemeClr val="tx1"/>
                </a:solidFill>
                <a:cs typeface="Arial" panose="020B0604020202020204" pitchFamily="34" charset="0"/>
              </a:rPr>
              <a:t>保存路径</a:t>
            </a:r>
            <a:r>
              <a:rPr lang="en-US" altLang="zh-CN" b="1" dirty="0" err="1">
                <a:solidFill>
                  <a:schemeClr val="tx1"/>
                </a:solidFill>
                <a:cs typeface="Arial" panose="020B0604020202020204" pitchFamily="34" charset="0"/>
              </a:rPr>
              <a:t>                                   </a:t>
            </a:r>
            <a:endParaRPr lang="zh-CN" altLang="en-US" b="1" dirty="0" err="1">
              <a:solidFill>
                <a:schemeClr val="tx1"/>
              </a:solidFill>
              <a:cs typeface="Arial" panose="020B0604020202020204" pitchFamily="34" charset="0"/>
            </a:endParaRPr>
          </a:p>
        </p:txBody>
      </p:sp>
      <p:sp>
        <p:nvSpPr>
          <p:cNvPr id="5" name="文本框 4"/>
          <p:cNvSpPr txBox="1"/>
          <p:nvPr/>
        </p:nvSpPr>
        <p:spPr>
          <a:xfrm>
            <a:off x="7094220" y="5769610"/>
            <a:ext cx="1025525" cy="368300"/>
          </a:xfrm>
          <a:prstGeom prst="rect">
            <a:avLst/>
          </a:prstGeom>
          <a:noFill/>
        </p:spPr>
        <p:txBody>
          <a:bodyPr wrap="square" rtlCol="0">
            <a:spAutoFit/>
          </a:bodyPr>
          <a:p>
            <a:pPr algn="ctr"/>
            <a:r>
              <a:rPr lang="zh-CN" altLang="en-US" b="1" dirty="0" err="1">
                <a:solidFill>
                  <a:schemeClr val="tx1"/>
                </a:solidFill>
                <a:cs typeface="Arial" panose="020B0604020202020204" pitchFamily="34" charset="0"/>
              </a:rPr>
              <a:t>文件名</a:t>
            </a:r>
            <a:r>
              <a:rPr lang="en-US" altLang="zh-CN" b="1" dirty="0" err="1">
                <a:solidFill>
                  <a:schemeClr val="tx1"/>
                </a:solidFill>
                <a:cs typeface="Arial" panose="020B0604020202020204" pitchFamily="34" charset="0"/>
              </a:rPr>
              <a:t>                                 </a:t>
            </a:r>
            <a:endParaRPr lang="zh-CN" altLang="en-US" b="1" dirty="0" err="1">
              <a:solidFill>
                <a:schemeClr val="tx1"/>
              </a:solidFill>
              <a:cs typeface="Arial" panose="020B0604020202020204" pitchFamily="34" charset="0"/>
            </a:endParaRPr>
          </a:p>
        </p:txBody>
      </p:sp>
      <p:sp>
        <p:nvSpPr>
          <p:cNvPr id="6" name="文本框 5"/>
          <p:cNvSpPr txBox="1"/>
          <p:nvPr/>
        </p:nvSpPr>
        <p:spPr>
          <a:xfrm>
            <a:off x="7949565" y="5631180"/>
            <a:ext cx="1092200" cy="645160"/>
          </a:xfrm>
          <a:prstGeom prst="rect">
            <a:avLst/>
          </a:prstGeom>
          <a:noFill/>
        </p:spPr>
        <p:txBody>
          <a:bodyPr wrap="square" rtlCol="0">
            <a:spAutoFit/>
          </a:bodyPr>
          <a:p>
            <a:pPr algn="ctr"/>
            <a:r>
              <a:rPr lang="zh-CN" altLang="en-US" b="1" dirty="0" err="1">
                <a:solidFill>
                  <a:schemeClr val="tx1"/>
                </a:solidFill>
                <a:cs typeface="Arial" panose="020B0604020202020204" pitchFamily="34" charset="0"/>
              </a:rPr>
              <a:t>文中</a:t>
            </a:r>
            <a:endParaRPr lang="zh-CN" altLang="en-US" b="1" dirty="0" err="1">
              <a:solidFill>
                <a:schemeClr val="tx1"/>
              </a:solidFill>
              <a:cs typeface="Arial" panose="020B0604020202020204" pitchFamily="34" charset="0"/>
            </a:endParaRPr>
          </a:p>
          <a:p>
            <a:pPr algn="ctr"/>
            <a:r>
              <a:rPr lang="zh-CN" altLang="en-US" b="1" dirty="0" err="1">
                <a:solidFill>
                  <a:schemeClr val="tx1"/>
                </a:solidFill>
                <a:cs typeface="Arial" panose="020B0604020202020204" pitchFamily="34" charset="0"/>
              </a:rPr>
              <a:t>关键词</a:t>
            </a:r>
            <a:r>
              <a:rPr lang="en-US" altLang="zh-CN" b="1" dirty="0" err="1">
                <a:solidFill>
                  <a:schemeClr val="tx1"/>
                </a:solidFill>
                <a:cs typeface="Arial" panose="020B0604020202020204" pitchFamily="34" charset="0"/>
              </a:rPr>
              <a:t>                                   </a:t>
            </a:r>
            <a:endParaRPr lang="zh-CN" altLang="en-US" b="1" dirty="0" err="1">
              <a:solidFill>
                <a:schemeClr val="tx1"/>
              </a:solidFill>
              <a:cs typeface="Arial" panose="020B0604020202020204" pitchFamily="34" charset="0"/>
            </a:endParaRPr>
          </a:p>
        </p:txBody>
      </p:sp>
      <p:sp>
        <p:nvSpPr>
          <p:cNvPr id="7" name="等腰三角形 6"/>
          <p:cNvSpPr/>
          <p:nvPr/>
        </p:nvSpPr>
        <p:spPr>
          <a:xfrm>
            <a:off x="9862185" y="4925695"/>
            <a:ext cx="1104900" cy="641350"/>
          </a:xfrm>
          <a:prstGeom prst="triangle">
            <a:avLst>
              <a:gd name="adj" fmla="val 5172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0133965" y="5769610"/>
            <a:ext cx="703580" cy="368300"/>
          </a:xfrm>
          <a:prstGeom prst="rect">
            <a:avLst/>
          </a:prstGeom>
          <a:noFill/>
        </p:spPr>
        <p:txBody>
          <a:bodyPr wrap="square" rtlCol="0">
            <a:spAutoFit/>
          </a:bodyPr>
          <a:p>
            <a:pPr algn="ctr"/>
            <a:r>
              <a:rPr lang="zh-CN" altLang="en-US" b="1" dirty="0" err="1">
                <a:solidFill>
                  <a:schemeClr val="tx1"/>
                </a:solidFill>
                <a:cs typeface="Arial" panose="020B0604020202020204" pitchFamily="34" charset="0"/>
              </a:rPr>
              <a:t>其它</a:t>
            </a:r>
            <a:r>
              <a:rPr lang="en-US" altLang="zh-CN" b="1" dirty="0" err="1">
                <a:solidFill>
                  <a:schemeClr val="tx1"/>
                </a:solidFill>
                <a:cs typeface="Arial" panose="020B0604020202020204" pitchFamily="34" charset="0"/>
              </a:rPr>
              <a:t>                                   </a:t>
            </a:r>
            <a:endParaRPr lang="zh-CN" altLang="en-US" b="1" dirty="0" err="1">
              <a:solidFill>
                <a:schemeClr val="tx1"/>
              </a:solidFill>
              <a:cs typeface="Arial" panose="020B0604020202020204" pitchFamily="34" charset="0"/>
            </a:endParaRPr>
          </a:p>
        </p:txBody>
      </p:sp>
      <p:sp>
        <p:nvSpPr>
          <p:cNvPr id="10" name="文本框 9"/>
          <p:cNvSpPr txBox="1"/>
          <p:nvPr/>
        </p:nvSpPr>
        <p:spPr>
          <a:xfrm>
            <a:off x="10133965" y="4493260"/>
            <a:ext cx="703580" cy="460375"/>
          </a:xfrm>
          <a:prstGeom prst="rect">
            <a:avLst/>
          </a:prstGeom>
          <a:noFill/>
        </p:spPr>
        <p:txBody>
          <a:bodyPr wrap="square" rtlCol="0">
            <a:spAutoFit/>
          </a:bodyPr>
          <a:p>
            <a:pPr algn="l"/>
            <a:r>
              <a:rPr lang="en-US" altLang="zh-CN" sz="2000" b="1" dirty="0" err="1">
                <a:cs typeface="Arial" panose="020B0604020202020204" pitchFamily="34" charset="0"/>
                <a:sym typeface="+mn-ea"/>
              </a:rPr>
              <a:t> </a:t>
            </a:r>
            <a:r>
              <a:rPr lang="en-US" altLang="zh-CN" sz="2000" b="1" dirty="0" err="1">
                <a:solidFill>
                  <a:srgbClr val="0070C0"/>
                </a:solidFill>
                <a:cs typeface="Arial" panose="020B0604020202020204" pitchFamily="34" charset="0"/>
              </a:rPr>
              <a:t>6</a:t>
            </a:r>
            <a:r>
              <a:rPr lang="en-US" altLang="zh-CN" sz="2000" b="1" dirty="0" err="1">
                <a:solidFill>
                  <a:srgbClr val="0070C0"/>
                </a:solidFill>
                <a:cs typeface="Arial" panose="020B0604020202020204" pitchFamily="34" charset="0"/>
              </a:rPr>
              <a:t>%</a:t>
            </a:r>
            <a:r>
              <a:rPr lang="en-US" altLang="zh-CN" sz="2400" b="1" dirty="0" err="1">
                <a:solidFill>
                  <a:srgbClr val="0070C0"/>
                </a:solidFill>
                <a:cs typeface="Arial" panose="020B0604020202020204" pitchFamily="34" charset="0"/>
              </a:rPr>
              <a:t> </a:t>
            </a:r>
            <a:r>
              <a:rPr lang="en-US" altLang="zh-CN" b="1" dirty="0" err="1">
                <a:solidFill>
                  <a:schemeClr val="tx1"/>
                </a:solidFill>
                <a:cs typeface="Arial" panose="020B0604020202020204" pitchFamily="34" charset="0"/>
              </a:rPr>
              <a:t>                             </a:t>
            </a:r>
            <a:endParaRPr lang="zh-CN" altLang="en-US" b="1" dirty="0" err="1">
              <a:solidFill>
                <a:schemeClr val="tx1"/>
              </a:solidFill>
              <a:cs typeface="Arial" panose="020B0604020202020204" pitchFamily="34" charset="0"/>
            </a:endParaRPr>
          </a:p>
        </p:txBody>
      </p:sp>
    </p:spTree>
    <p:custDataLst>
      <p:tags r:id="rId1"/>
    </p:custDataLst>
  </p:cSld>
  <p:clrMapOvr>
    <a:masterClrMapping/>
  </p:clrMapOvr>
  <p:transition>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6"/>
                                            </p:tgtEl>
                                            <p:attrNameLst>
                                              <p:attrName>style.visibility</p:attrName>
                                            </p:attrNameLst>
                                          </p:cBhvr>
                                          <p:to>
                                            <p:strVal val="visible"/>
                                          </p:to>
                                        </p:set>
                                        <p:anim calcmode="lin" valueType="num">
                                          <p:cBhvr additive="base">
                                            <p:cTn id="7" dur="200" fill="hold"/>
                                            <p:tgtEl>
                                              <p:spTgt spid="56"/>
                                            </p:tgtEl>
                                            <p:attrNameLst>
                                              <p:attrName>ppt_x</p:attrName>
                                            </p:attrNameLst>
                                          </p:cBhvr>
                                          <p:tavLst>
                                            <p:tav tm="0">
                                              <p:val>
                                                <p:strVal val="1+#ppt_w/2"/>
                                              </p:val>
                                            </p:tav>
                                            <p:tav tm="100000">
                                              <p:val>
                                                <p:strVal val="#ppt_x"/>
                                              </p:val>
                                            </p:tav>
                                          </p:tavLst>
                                        </p:anim>
                                        <p:anim calcmode="lin" valueType="num">
                                          <p:cBhvr additive="base">
                                            <p:cTn id="8" dur="2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7"/>
                                            </p:tgtEl>
                                            <p:attrNameLst>
                                              <p:attrName>style.visibility</p:attrName>
                                            </p:attrNameLst>
                                          </p:cBhvr>
                                          <p:to>
                                            <p:strVal val="visible"/>
                                          </p:to>
                                        </p:set>
                                        <p:anim calcmode="lin" valueType="num" p14:bounceEnd="36000">
                                          <p:cBhvr additive="base">
                                            <p:cTn id="12" dur="2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300" fill="hold">
                                              <p:stCondLst>
                                                <p:cond delay="0"/>
                                              </p:stCondLst>
                                            </p:cTn>
                                            <p:tgtEl>
                                              <p:spTgt spid="2"/>
                                            </p:tgtEl>
                                            <p:attrNameLst>
                                              <p:attrName>style.visibility</p:attrName>
                                            </p:attrNameLst>
                                          </p:cBhvr>
                                          <p:to>
                                            <p:strVal val="visible"/>
                                          </p:to>
                                        </p:set>
                                        <p:anim calcmode="lin" valueType="num">
                                          <p:cBhvr additive="base">
                                            <p:cTn id="17" dur="300" fill="hold"/>
                                            <p:tgtEl>
                                              <p:spTgt spid="2"/>
                                            </p:tgtEl>
                                            <p:attrNameLst>
                                              <p:attrName>ppt_x</p:attrName>
                                            </p:attrNameLst>
                                          </p:cBhvr>
                                          <p:tavLst>
                                            <p:tav tm="0">
                                              <p:val>
                                                <p:strVal val="1+#ppt_w/2"/>
                                              </p:val>
                                            </p:tav>
                                            <p:tav tm="100000">
                                              <p:val>
                                                <p:strVal val="#ppt_x"/>
                                              </p:val>
                                            </p:tav>
                                          </p:tavLst>
                                        </p:anim>
                                        <p:anim calcmode="lin" valueType="num">
                                          <p:cBhvr additive="base">
                                            <p:cTn id="18" dur="3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00" fill="hold">
                                              <p:stCondLst>
                                                <p:cond delay="0"/>
                                              </p:stCondLst>
                                            </p:cTn>
                                            <p:tgtEl>
                                              <p:spTgt spid="4"/>
                                            </p:tgtEl>
                                            <p:attrNameLst>
                                              <p:attrName>style.visibility</p:attrName>
                                            </p:attrNameLst>
                                          </p:cBhvr>
                                          <p:to>
                                            <p:strVal val="visible"/>
                                          </p:to>
                                        </p:set>
                                        <p:anim calcmode="lin" valueType="num">
                                          <p:cBhvr additive="base">
                                            <p:cTn id="22" dur="100" fill="hold"/>
                                            <p:tgtEl>
                                              <p:spTgt spid="4"/>
                                            </p:tgtEl>
                                            <p:attrNameLst>
                                              <p:attrName>ppt_x</p:attrName>
                                            </p:attrNameLst>
                                          </p:cBhvr>
                                          <p:tavLst>
                                            <p:tav tm="0">
                                              <p:val>
                                                <p:strVal val="#ppt_x"/>
                                              </p:val>
                                            </p:tav>
                                            <p:tav tm="100000">
                                              <p:val>
                                                <p:strVal val="#ppt_x"/>
                                              </p:val>
                                            </p:tav>
                                          </p:tavLst>
                                        </p:anim>
                                        <p:anim calcmode="lin" valueType="num">
                                          <p:cBhvr additive="base">
                                            <p:cTn id="23" dur="1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00" fill="hold">
                                              <p:stCondLst>
                                                <p:cond delay="0"/>
                                              </p:stCondLst>
                                            </p:cTn>
                                            <p:tgtEl>
                                              <p:spTgt spid="35"/>
                                            </p:tgtEl>
                                            <p:attrNameLst>
                                              <p:attrName>style.visibility</p:attrName>
                                            </p:attrNameLst>
                                          </p:cBhvr>
                                          <p:to>
                                            <p:strVal val="visible"/>
                                          </p:to>
                                        </p:set>
                                        <p:anim calcmode="lin" valueType="num">
                                          <p:cBhvr additive="base">
                                            <p:cTn id="27" dur="100" fill="hold"/>
                                            <p:tgtEl>
                                              <p:spTgt spid="35"/>
                                            </p:tgtEl>
                                            <p:attrNameLst>
                                              <p:attrName>ppt_x</p:attrName>
                                            </p:attrNameLst>
                                          </p:cBhvr>
                                          <p:tavLst>
                                            <p:tav tm="0">
                                              <p:val>
                                                <p:strVal val="#ppt_x"/>
                                              </p:val>
                                            </p:tav>
                                            <p:tav tm="100000">
                                              <p:val>
                                                <p:strVal val="#ppt_x"/>
                                              </p:val>
                                            </p:tav>
                                          </p:tavLst>
                                        </p:anim>
                                        <p:anim calcmode="lin" valueType="num">
                                          <p:cBhvr additive="base">
                                            <p:cTn id="28" dur="100" fill="hold"/>
                                            <p:tgtEl>
                                              <p:spTgt spid="3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00" fill="hold">
                                              <p:stCondLst>
                                                <p:cond delay="0"/>
                                              </p:stCondLst>
                                            </p:cTn>
                                            <p:tgtEl>
                                              <p:spTgt spid="5"/>
                                            </p:tgtEl>
                                            <p:attrNameLst>
                                              <p:attrName>style.visibility</p:attrName>
                                            </p:attrNameLst>
                                          </p:cBhvr>
                                          <p:to>
                                            <p:strVal val="visible"/>
                                          </p:to>
                                        </p:set>
                                        <p:anim calcmode="lin" valueType="num">
                                          <p:cBhvr additive="base">
                                            <p:cTn id="32" dur="100" fill="hold"/>
                                            <p:tgtEl>
                                              <p:spTgt spid="5"/>
                                            </p:tgtEl>
                                            <p:attrNameLst>
                                              <p:attrName>ppt_x</p:attrName>
                                            </p:attrNameLst>
                                          </p:cBhvr>
                                          <p:tavLst>
                                            <p:tav tm="0">
                                              <p:val>
                                                <p:strVal val="#ppt_x"/>
                                              </p:val>
                                            </p:tav>
                                            <p:tav tm="100000">
                                              <p:val>
                                                <p:strVal val="#ppt_x"/>
                                              </p:val>
                                            </p:tav>
                                          </p:tavLst>
                                        </p:anim>
                                        <p:anim calcmode="lin" valueType="num">
                                          <p:cBhvr additive="base">
                                            <p:cTn id="33" dur="10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00" fill="hold">
                                              <p:stCondLst>
                                                <p:cond delay="0"/>
                                              </p:stCondLst>
                                            </p:cTn>
                                            <p:tgtEl>
                                              <p:spTgt spid="6"/>
                                            </p:tgtEl>
                                            <p:attrNameLst>
                                              <p:attrName>style.visibility</p:attrName>
                                            </p:attrNameLst>
                                          </p:cBhvr>
                                          <p:to>
                                            <p:strVal val="visible"/>
                                          </p:to>
                                        </p:set>
                                        <p:anim calcmode="lin" valueType="num">
                                          <p:cBhvr additive="base">
                                            <p:cTn id="37" dur="100" fill="hold"/>
                                            <p:tgtEl>
                                              <p:spTgt spid="6"/>
                                            </p:tgtEl>
                                            <p:attrNameLst>
                                              <p:attrName>ppt_x</p:attrName>
                                            </p:attrNameLst>
                                          </p:cBhvr>
                                          <p:tavLst>
                                            <p:tav tm="0">
                                              <p:val>
                                                <p:strVal val="#ppt_x"/>
                                              </p:val>
                                            </p:tav>
                                            <p:tav tm="100000">
                                              <p:val>
                                                <p:strVal val="#ppt_x"/>
                                              </p:val>
                                            </p:tav>
                                          </p:tavLst>
                                        </p:anim>
                                        <p:anim calcmode="lin" valueType="num">
                                          <p:cBhvr additive="base">
                                            <p:cTn id="38" dur="1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00" fill="hold">
                                              <p:stCondLst>
                                                <p:cond delay="0"/>
                                              </p:stCondLst>
                                            </p:cTn>
                                            <p:tgtEl>
                                              <p:spTgt spid="3"/>
                                            </p:tgtEl>
                                            <p:attrNameLst>
                                              <p:attrName>style.visibility</p:attrName>
                                            </p:attrNameLst>
                                          </p:cBhvr>
                                          <p:to>
                                            <p:strVal val="visible"/>
                                          </p:to>
                                        </p:set>
                                        <p:anim calcmode="lin" valueType="num">
                                          <p:cBhvr additive="base">
                                            <p:cTn id="42" dur="100" fill="hold"/>
                                            <p:tgtEl>
                                              <p:spTgt spid="3"/>
                                            </p:tgtEl>
                                            <p:attrNameLst>
                                              <p:attrName>ppt_x</p:attrName>
                                            </p:attrNameLst>
                                          </p:cBhvr>
                                          <p:tavLst>
                                            <p:tav tm="0">
                                              <p:val>
                                                <p:strVal val="#ppt_x"/>
                                              </p:val>
                                            </p:tav>
                                            <p:tav tm="100000">
                                              <p:val>
                                                <p:strVal val="#ppt_x"/>
                                              </p:val>
                                            </p:tav>
                                          </p:tavLst>
                                        </p:anim>
                                        <p:anim calcmode="lin" valueType="num">
                                          <p:cBhvr additive="base">
                                            <p:cTn id="43" dur="100" fill="hold"/>
                                            <p:tgtEl>
                                              <p:spTgt spid="3"/>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00" fill="hold">
                                              <p:stCondLst>
                                                <p:cond delay="0"/>
                                              </p:stCondLst>
                                            </p:cTn>
                                            <p:tgtEl>
                                              <p:spTgt spid="9"/>
                                            </p:tgtEl>
                                            <p:attrNameLst>
                                              <p:attrName>style.visibility</p:attrName>
                                            </p:attrNameLst>
                                          </p:cBhvr>
                                          <p:to>
                                            <p:strVal val="visible"/>
                                          </p:to>
                                        </p:set>
                                        <p:anim calcmode="lin" valueType="num">
                                          <p:cBhvr additive="base">
                                            <p:cTn id="47" dur="100" fill="hold"/>
                                            <p:tgtEl>
                                              <p:spTgt spid="9"/>
                                            </p:tgtEl>
                                            <p:attrNameLst>
                                              <p:attrName>ppt_x</p:attrName>
                                            </p:attrNameLst>
                                          </p:cBhvr>
                                          <p:tavLst>
                                            <p:tav tm="0">
                                              <p:val>
                                                <p:strVal val="#ppt_x"/>
                                              </p:val>
                                            </p:tav>
                                            <p:tav tm="100000">
                                              <p:val>
                                                <p:strVal val="#ppt_x"/>
                                              </p:val>
                                            </p:tav>
                                          </p:tavLst>
                                        </p:anim>
                                        <p:anim calcmode="lin" valueType="num">
                                          <p:cBhvr additive="base">
                                            <p:cTn id="48" dur="100" fill="hold"/>
                                            <p:tgtEl>
                                              <p:spTgt spid="9"/>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00" fill="hold">
                                              <p:stCondLst>
                                                <p:cond delay="0"/>
                                              </p:stCondLst>
                                            </p:cTn>
                                            <p:tgtEl>
                                              <p:spTgt spid="28"/>
                                            </p:tgtEl>
                                            <p:attrNameLst>
                                              <p:attrName>style.visibility</p:attrName>
                                            </p:attrNameLst>
                                          </p:cBhvr>
                                          <p:to>
                                            <p:strVal val="visible"/>
                                          </p:to>
                                        </p:set>
                                        <p:anim calcmode="lin" valueType="num">
                                          <p:cBhvr additive="base">
                                            <p:cTn id="52" dur="100" fill="hold"/>
                                            <p:tgtEl>
                                              <p:spTgt spid="28"/>
                                            </p:tgtEl>
                                            <p:attrNameLst>
                                              <p:attrName>ppt_x</p:attrName>
                                            </p:attrNameLst>
                                          </p:cBhvr>
                                          <p:tavLst>
                                            <p:tav tm="0">
                                              <p:val>
                                                <p:strVal val="#ppt_x"/>
                                              </p:val>
                                            </p:tav>
                                            <p:tav tm="100000">
                                              <p:val>
                                                <p:strVal val="#ppt_x"/>
                                              </p:val>
                                            </p:tav>
                                          </p:tavLst>
                                        </p:anim>
                                        <p:anim calcmode="lin" valueType="num">
                                          <p:cBhvr additive="base">
                                            <p:cTn id="53" dur="100" fill="hold"/>
                                            <p:tgtEl>
                                              <p:spTgt spid="28"/>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00" fill="hold">
                                              <p:stCondLst>
                                                <p:cond delay="0"/>
                                              </p:stCondLst>
                                            </p:cTn>
                                            <p:tgtEl>
                                              <p:spTgt spid="27"/>
                                            </p:tgtEl>
                                            <p:attrNameLst>
                                              <p:attrName>style.visibility</p:attrName>
                                            </p:attrNameLst>
                                          </p:cBhvr>
                                          <p:to>
                                            <p:strVal val="visible"/>
                                          </p:to>
                                        </p:set>
                                        <p:anim calcmode="lin" valueType="num">
                                          <p:cBhvr additive="base">
                                            <p:cTn id="57" dur="100" fill="hold"/>
                                            <p:tgtEl>
                                              <p:spTgt spid="27"/>
                                            </p:tgtEl>
                                            <p:attrNameLst>
                                              <p:attrName>ppt_x</p:attrName>
                                            </p:attrNameLst>
                                          </p:cBhvr>
                                          <p:tavLst>
                                            <p:tav tm="0">
                                              <p:val>
                                                <p:strVal val="#ppt_x"/>
                                              </p:val>
                                            </p:tav>
                                            <p:tav tm="100000">
                                              <p:val>
                                                <p:strVal val="#ppt_x"/>
                                              </p:val>
                                            </p:tav>
                                          </p:tavLst>
                                        </p:anim>
                                        <p:anim calcmode="lin" valueType="num">
                                          <p:cBhvr additive="base">
                                            <p:cTn id="58" dur="1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6" grpId="0" animBg="1"/>
          <p:bldP spid="2" grpId="0"/>
          <p:bldP spid="4" grpId="0"/>
          <p:bldP spid="35" grpId="0"/>
          <p:bldP spid="5" grpId="0"/>
          <p:bldP spid="6" grpId="0"/>
          <p:bldP spid="3" grpId="0"/>
          <p:bldP spid="9" grpId="0"/>
          <p:bldP spid="28"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6"/>
                                            </p:tgtEl>
                                            <p:attrNameLst>
                                              <p:attrName>style.visibility</p:attrName>
                                            </p:attrNameLst>
                                          </p:cBhvr>
                                          <p:to>
                                            <p:strVal val="visible"/>
                                          </p:to>
                                        </p:set>
                                        <p:anim calcmode="lin" valueType="num">
                                          <p:cBhvr additive="base">
                                            <p:cTn id="7" dur="200" fill="hold"/>
                                            <p:tgtEl>
                                              <p:spTgt spid="56"/>
                                            </p:tgtEl>
                                            <p:attrNameLst>
                                              <p:attrName>ppt_x</p:attrName>
                                            </p:attrNameLst>
                                          </p:cBhvr>
                                          <p:tavLst>
                                            <p:tav tm="0">
                                              <p:val>
                                                <p:strVal val="1+#ppt_w/2"/>
                                              </p:val>
                                            </p:tav>
                                            <p:tav tm="100000">
                                              <p:val>
                                                <p:strVal val="#ppt_x"/>
                                              </p:val>
                                            </p:tav>
                                          </p:tavLst>
                                        </p:anim>
                                        <p:anim calcmode="lin" valueType="num">
                                          <p:cBhvr additive="base">
                                            <p:cTn id="8" dur="2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7"/>
                                            </p:tgtEl>
                                            <p:attrNameLst>
                                              <p:attrName>style.visibility</p:attrName>
                                            </p:attrNameLst>
                                          </p:cBhvr>
                                          <p:to>
                                            <p:strVal val="visible"/>
                                          </p:to>
                                        </p:set>
                                        <p:anim calcmode="lin" valueType="num">
                                          <p:cBhvr additive="base">
                                            <p:cTn id="12" dur="200" fill="hold"/>
                                            <p:tgtEl>
                                              <p:spTgt spid="57"/>
                                            </p:tgtEl>
                                            <p:attrNameLst>
                                              <p:attrName>ppt_x</p:attrName>
                                            </p:attrNameLst>
                                          </p:cBhvr>
                                          <p:tavLst>
                                            <p:tav tm="0">
                                              <p:val>
                                                <p:strVal val="1+#ppt_w/2"/>
                                              </p:val>
                                            </p:tav>
                                            <p:tav tm="100000">
                                              <p:val>
                                                <p:strVal val="#ppt_x"/>
                                              </p:val>
                                            </p:tav>
                                          </p:tavLst>
                                        </p:anim>
                                        <p:anim calcmode="lin" valueType="num">
                                          <p:cBhvr additive="base">
                                            <p:cTn id="13" dur="200" fill="hold"/>
                                            <p:tgtEl>
                                              <p:spTgt spid="5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300" fill="hold">
                                              <p:stCondLst>
                                                <p:cond delay="0"/>
                                              </p:stCondLst>
                                            </p:cTn>
                                            <p:tgtEl>
                                              <p:spTgt spid="2"/>
                                            </p:tgtEl>
                                            <p:attrNameLst>
                                              <p:attrName>style.visibility</p:attrName>
                                            </p:attrNameLst>
                                          </p:cBhvr>
                                          <p:to>
                                            <p:strVal val="visible"/>
                                          </p:to>
                                        </p:set>
                                        <p:anim calcmode="lin" valueType="num">
                                          <p:cBhvr additive="base">
                                            <p:cTn id="17" dur="300" fill="hold"/>
                                            <p:tgtEl>
                                              <p:spTgt spid="2"/>
                                            </p:tgtEl>
                                            <p:attrNameLst>
                                              <p:attrName>ppt_x</p:attrName>
                                            </p:attrNameLst>
                                          </p:cBhvr>
                                          <p:tavLst>
                                            <p:tav tm="0">
                                              <p:val>
                                                <p:strVal val="1+#ppt_w/2"/>
                                              </p:val>
                                            </p:tav>
                                            <p:tav tm="100000">
                                              <p:val>
                                                <p:strVal val="#ppt_x"/>
                                              </p:val>
                                            </p:tav>
                                          </p:tavLst>
                                        </p:anim>
                                        <p:anim calcmode="lin" valueType="num">
                                          <p:cBhvr additive="base">
                                            <p:cTn id="18" dur="3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00" fill="hold">
                                              <p:stCondLst>
                                                <p:cond delay="0"/>
                                              </p:stCondLst>
                                            </p:cTn>
                                            <p:tgtEl>
                                              <p:spTgt spid="4"/>
                                            </p:tgtEl>
                                            <p:attrNameLst>
                                              <p:attrName>style.visibility</p:attrName>
                                            </p:attrNameLst>
                                          </p:cBhvr>
                                          <p:to>
                                            <p:strVal val="visible"/>
                                          </p:to>
                                        </p:set>
                                        <p:anim calcmode="lin" valueType="num">
                                          <p:cBhvr additive="base">
                                            <p:cTn id="22" dur="100" fill="hold"/>
                                            <p:tgtEl>
                                              <p:spTgt spid="4"/>
                                            </p:tgtEl>
                                            <p:attrNameLst>
                                              <p:attrName>ppt_x</p:attrName>
                                            </p:attrNameLst>
                                          </p:cBhvr>
                                          <p:tavLst>
                                            <p:tav tm="0">
                                              <p:val>
                                                <p:strVal val="#ppt_x"/>
                                              </p:val>
                                            </p:tav>
                                            <p:tav tm="100000">
                                              <p:val>
                                                <p:strVal val="#ppt_x"/>
                                              </p:val>
                                            </p:tav>
                                          </p:tavLst>
                                        </p:anim>
                                        <p:anim calcmode="lin" valueType="num">
                                          <p:cBhvr additive="base">
                                            <p:cTn id="23" dur="1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00" fill="hold">
                                              <p:stCondLst>
                                                <p:cond delay="0"/>
                                              </p:stCondLst>
                                            </p:cTn>
                                            <p:tgtEl>
                                              <p:spTgt spid="35"/>
                                            </p:tgtEl>
                                            <p:attrNameLst>
                                              <p:attrName>style.visibility</p:attrName>
                                            </p:attrNameLst>
                                          </p:cBhvr>
                                          <p:to>
                                            <p:strVal val="visible"/>
                                          </p:to>
                                        </p:set>
                                        <p:anim calcmode="lin" valueType="num">
                                          <p:cBhvr additive="base">
                                            <p:cTn id="27" dur="100" fill="hold"/>
                                            <p:tgtEl>
                                              <p:spTgt spid="35"/>
                                            </p:tgtEl>
                                            <p:attrNameLst>
                                              <p:attrName>ppt_x</p:attrName>
                                            </p:attrNameLst>
                                          </p:cBhvr>
                                          <p:tavLst>
                                            <p:tav tm="0">
                                              <p:val>
                                                <p:strVal val="#ppt_x"/>
                                              </p:val>
                                            </p:tav>
                                            <p:tav tm="100000">
                                              <p:val>
                                                <p:strVal val="#ppt_x"/>
                                              </p:val>
                                            </p:tav>
                                          </p:tavLst>
                                        </p:anim>
                                        <p:anim calcmode="lin" valueType="num">
                                          <p:cBhvr additive="base">
                                            <p:cTn id="28" dur="100" fill="hold"/>
                                            <p:tgtEl>
                                              <p:spTgt spid="3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00" fill="hold">
                                              <p:stCondLst>
                                                <p:cond delay="0"/>
                                              </p:stCondLst>
                                            </p:cTn>
                                            <p:tgtEl>
                                              <p:spTgt spid="5"/>
                                            </p:tgtEl>
                                            <p:attrNameLst>
                                              <p:attrName>style.visibility</p:attrName>
                                            </p:attrNameLst>
                                          </p:cBhvr>
                                          <p:to>
                                            <p:strVal val="visible"/>
                                          </p:to>
                                        </p:set>
                                        <p:anim calcmode="lin" valueType="num">
                                          <p:cBhvr additive="base">
                                            <p:cTn id="32" dur="100" fill="hold"/>
                                            <p:tgtEl>
                                              <p:spTgt spid="5"/>
                                            </p:tgtEl>
                                            <p:attrNameLst>
                                              <p:attrName>ppt_x</p:attrName>
                                            </p:attrNameLst>
                                          </p:cBhvr>
                                          <p:tavLst>
                                            <p:tav tm="0">
                                              <p:val>
                                                <p:strVal val="#ppt_x"/>
                                              </p:val>
                                            </p:tav>
                                            <p:tav tm="100000">
                                              <p:val>
                                                <p:strVal val="#ppt_x"/>
                                              </p:val>
                                            </p:tav>
                                          </p:tavLst>
                                        </p:anim>
                                        <p:anim calcmode="lin" valueType="num">
                                          <p:cBhvr additive="base">
                                            <p:cTn id="33" dur="10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00" fill="hold">
                                              <p:stCondLst>
                                                <p:cond delay="0"/>
                                              </p:stCondLst>
                                            </p:cTn>
                                            <p:tgtEl>
                                              <p:spTgt spid="6"/>
                                            </p:tgtEl>
                                            <p:attrNameLst>
                                              <p:attrName>style.visibility</p:attrName>
                                            </p:attrNameLst>
                                          </p:cBhvr>
                                          <p:to>
                                            <p:strVal val="visible"/>
                                          </p:to>
                                        </p:set>
                                        <p:anim calcmode="lin" valueType="num">
                                          <p:cBhvr additive="base">
                                            <p:cTn id="37" dur="100" fill="hold"/>
                                            <p:tgtEl>
                                              <p:spTgt spid="6"/>
                                            </p:tgtEl>
                                            <p:attrNameLst>
                                              <p:attrName>ppt_x</p:attrName>
                                            </p:attrNameLst>
                                          </p:cBhvr>
                                          <p:tavLst>
                                            <p:tav tm="0">
                                              <p:val>
                                                <p:strVal val="#ppt_x"/>
                                              </p:val>
                                            </p:tav>
                                            <p:tav tm="100000">
                                              <p:val>
                                                <p:strVal val="#ppt_x"/>
                                              </p:val>
                                            </p:tav>
                                          </p:tavLst>
                                        </p:anim>
                                        <p:anim calcmode="lin" valueType="num">
                                          <p:cBhvr additive="base">
                                            <p:cTn id="38" dur="1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00" fill="hold">
                                              <p:stCondLst>
                                                <p:cond delay="0"/>
                                              </p:stCondLst>
                                            </p:cTn>
                                            <p:tgtEl>
                                              <p:spTgt spid="3"/>
                                            </p:tgtEl>
                                            <p:attrNameLst>
                                              <p:attrName>style.visibility</p:attrName>
                                            </p:attrNameLst>
                                          </p:cBhvr>
                                          <p:to>
                                            <p:strVal val="visible"/>
                                          </p:to>
                                        </p:set>
                                        <p:anim calcmode="lin" valueType="num">
                                          <p:cBhvr additive="base">
                                            <p:cTn id="42" dur="100" fill="hold"/>
                                            <p:tgtEl>
                                              <p:spTgt spid="3"/>
                                            </p:tgtEl>
                                            <p:attrNameLst>
                                              <p:attrName>ppt_x</p:attrName>
                                            </p:attrNameLst>
                                          </p:cBhvr>
                                          <p:tavLst>
                                            <p:tav tm="0">
                                              <p:val>
                                                <p:strVal val="#ppt_x"/>
                                              </p:val>
                                            </p:tav>
                                            <p:tav tm="100000">
                                              <p:val>
                                                <p:strVal val="#ppt_x"/>
                                              </p:val>
                                            </p:tav>
                                          </p:tavLst>
                                        </p:anim>
                                        <p:anim calcmode="lin" valueType="num">
                                          <p:cBhvr additive="base">
                                            <p:cTn id="43" dur="100" fill="hold"/>
                                            <p:tgtEl>
                                              <p:spTgt spid="3"/>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00" fill="hold">
                                              <p:stCondLst>
                                                <p:cond delay="0"/>
                                              </p:stCondLst>
                                            </p:cTn>
                                            <p:tgtEl>
                                              <p:spTgt spid="9"/>
                                            </p:tgtEl>
                                            <p:attrNameLst>
                                              <p:attrName>style.visibility</p:attrName>
                                            </p:attrNameLst>
                                          </p:cBhvr>
                                          <p:to>
                                            <p:strVal val="visible"/>
                                          </p:to>
                                        </p:set>
                                        <p:anim calcmode="lin" valueType="num">
                                          <p:cBhvr additive="base">
                                            <p:cTn id="47" dur="100" fill="hold"/>
                                            <p:tgtEl>
                                              <p:spTgt spid="9"/>
                                            </p:tgtEl>
                                            <p:attrNameLst>
                                              <p:attrName>ppt_x</p:attrName>
                                            </p:attrNameLst>
                                          </p:cBhvr>
                                          <p:tavLst>
                                            <p:tav tm="0">
                                              <p:val>
                                                <p:strVal val="#ppt_x"/>
                                              </p:val>
                                            </p:tav>
                                            <p:tav tm="100000">
                                              <p:val>
                                                <p:strVal val="#ppt_x"/>
                                              </p:val>
                                            </p:tav>
                                          </p:tavLst>
                                        </p:anim>
                                        <p:anim calcmode="lin" valueType="num">
                                          <p:cBhvr additive="base">
                                            <p:cTn id="48" dur="100" fill="hold"/>
                                            <p:tgtEl>
                                              <p:spTgt spid="9"/>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00" fill="hold">
                                              <p:stCondLst>
                                                <p:cond delay="0"/>
                                              </p:stCondLst>
                                            </p:cTn>
                                            <p:tgtEl>
                                              <p:spTgt spid="28"/>
                                            </p:tgtEl>
                                            <p:attrNameLst>
                                              <p:attrName>style.visibility</p:attrName>
                                            </p:attrNameLst>
                                          </p:cBhvr>
                                          <p:to>
                                            <p:strVal val="visible"/>
                                          </p:to>
                                        </p:set>
                                        <p:anim calcmode="lin" valueType="num">
                                          <p:cBhvr additive="base">
                                            <p:cTn id="52" dur="100" fill="hold"/>
                                            <p:tgtEl>
                                              <p:spTgt spid="28"/>
                                            </p:tgtEl>
                                            <p:attrNameLst>
                                              <p:attrName>ppt_x</p:attrName>
                                            </p:attrNameLst>
                                          </p:cBhvr>
                                          <p:tavLst>
                                            <p:tav tm="0">
                                              <p:val>
                                                <p:strVal val="#ppt_x"/>
                                              </p:val>
                                            </p:tav>
                                            <p:tav tm="100000">
                                              <p:val>
                                                <p:strVal val="#ppt_x"/>
                                              </p:val>
                                            </p:tav>
                                          </p:tavLst>
                                        </p:anim>
                                        <p:anim calcmode="lin" valueType="num">
                                          <p:cBhvr additive="base">
                                            <p:cTn id="53" dur="100" fill="hold"/>
                                            <p:tgtEl>
                                              <p:spTgt spid="28"/>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00" fill="hold">
                                              <p:stCondLst>
                                                <p:cond delay="0"/>
                                              </p:stCondLst>
                                            </p:cTn>
                                            <p:tgtEl>
                                              <p:spTgt spid="27"/>
                                            </p:tgtEl>
                                            <p:attrNameLst>
                                              <p:attrName>style.visibility</p:attrName>
                                            </p:attrNameLst>
                                          </p:cBhvr>
                                          <p:to>
                                            <p:strVal val="visible"/>
                                          </p:to>
                                        </p:set>
                                        <p:anim calcmode="lin" valueType="num">
                                          <p:cBhvr additive="base">
                                            <p:cTn id="57" dur="100" fill="hold"/>
                                            <p:tgtEl>
                                              <p:spTgt spid="27"/>
                                            </p:tgtEl>
                                            <p:attrNameLst>
                                              <p:attrName>ppt_x</p:attrName>
                                            </p:attrNameLst>
                                          </p:cBhvr>
                                          <p:tavLst>
                                            <p:tav tm="0">
                                              <p:val>
                                                <p:strVal val="#ppt_x"/>
                                              </p:val>
                                            </p:tav>
                                            <p:tav tm="100000">
                                              <p:val>
                                                <p:strVal val="#ppt_x"/>
                                              </p:val>
                                            </p:tav>
                                          </p:tavLst>
                                        </p:anim>
                                        <p:anim calcmode="lin" valueType="num">
                                          <p:cBhvr additive="base">
                                            <p:cTn id="58" dur="1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6" grpId="0" animBg="1"/>
          <p:bldP spid="2" grpId="0"/>
          <p:bldP spid="4" grpId="0"/>
          <p:bldP spid="35" grpId="0"/>
          <p:bldP spid="5" grpId="0"/>
          <p:bldP spid="6" grpId="0"/>
          <p:bldP spid="3" grpId="0"/>
          <p:bldP spid="9" grpId="0"/>
          <p:bldP spid="28" grpId="0"/>
          <p:bldP spid="27"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6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6921" y="1013365"/>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8148" y="2729569"/>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2996" y="1441623"/>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6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2517" y="2863156"/>
            <a:ext cx="1130239"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6883" y="4503323"/>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471" y="4325230"/>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3761" y="4912257"/>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7154" y="4570167"/>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5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1193" y="1314991"/>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0406"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5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206"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022" y="2863153"/>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8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7622"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4029" y="3517142"/>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4995" y="30756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09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3797" y="2096797"/>
            <a:ext cx="2664415"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1229" y="4954389"/>
            <a:ext cx="5509551" cy="645160"/>
          </a:xfrm>
          <a:prstGeom prst="rect">
            <a:avLst/>
          </a:prstGeom>
        </p:spPr>
        <p:txBody>
          <a:bodyPr wrap="square">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rPr>
              <a:t>核心问题</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transition>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300" fill="hold">
                                              <p:stCondLst>
                                                <p:cond delay="0"/>
                                              </p:stCondLst>
                                            </p:cTn>
                                            <p:tgtEl>
                                              <p:spTgt spid="24"/>
                                            </p:tgtEl>
                                            <p:attrNameLst>
                                              <p:attrName>style.visibility</p:attrName>
                                            </p:attrNameLst>
                                          </p:cBhvr>
                                          <p:to>
                                            <p:strVal val="visible"/>
                                          </p:to>
                                        </p:set>
                                        <p:anim calcmode="lin" valueType="num" p14:bounceEnd="36000">
                                          <p:cBhvr additive="base">
                                            <p:cTn id="7" dur="3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300"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1+#ppt_w/2"/>
                                              </p:val>
                                            </p:tav>
                                            <p:tav tm="100000">
                                              <p:val>
                                                <p:strVal val="#ppt_x"/>
                                              </p:val>
                                            </p:tav>
                                          </p:tavLst>
                                        </p:anim>
                                        <p:anim calcmode="lin" valueType="num">
                                          <p:cBhvr additive="base">
                                            <p:cTn id="8" dur="3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等腰三角形 19"/>
          <p:cNvSpPr>
            <a:spLocks noChangeAspect="1"/>
          </p:cNvSpPr>
          <p:nvPr/>
        </p:nvSpPr>
        <p:spPr>
          <a:xfrm>
            <a:off x="1847528" y="2312774"/>
            <a:ext cx="4320000" cy="37241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a:spLocks noChangeAspect="1"/>
          </p:cNvSpPr>
          <p:nvPr/>
        </p:nvSpPr>
        <p:spPr>
          <a:xfrm>
            <a:off x="2927528" y="3243805"/>
            <a:ext cx="3240000" cy="279310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a:spLocks noChangeAspect="1"/>
          </p:cNvSpPr>
          <p:nvPr/>
        </p:nvSpPr>
        <p:spPr>
          <a:xfrm>
            <a:off x="4007528" y="4174846"/>
            <a:ext cx="2160000" cy="186206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a:spLocks noChangeAspect="1"/>
          </p:cNvSpPr>
          <p:nvPr/>
        </p:nvSpPr>
        <p:spPr>
          <a:xfrm>
            <a:off x="5087528" y="5105878"/>
            <a:ext cx="1080000" cy="93103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484110" y="1824990"/>
            <a:ext cx="3385185" cy="398780"/>
          </a:xfrm>
          <a:prstGeom prst="rect">
            <a:avLst/>
          </a:prstGeom>
          <a:noFill/>
        </p:spPr>
        <p:txBody>
          <a:bodyPr wrap="square" rtlCol="0">
            <a:spAutoFit/>
          </a:bodyPr>
          <a:lstStyle/>
          <a:p>
            <a:r>
              <a:rPr lang="zh-CN" altLang="en-US" sz="2000" b="1" dirty="0">
                <a:solidFill>
                  <a:schemeClr val="tx1">
                    <a:lumMod val="75000"/>
                    <a:lumOff val="25000"/>
                  </a:schemeClr>
                </a:solidFill>
                <a:cs typeface="Arial" panose="020B0604020202020204" pitchFamily="34" charset="0"/>
                <a:sym typeface="+mn-ea"/>
              </a:rPr>
              <a:t>如何</a:t>
            </a:r>
            <a:r>
              <a:rPr lang="zh-CN" altLang="en-US" sz="2000" b="1" dirty="0">
                <a:solidFill>
                  <a:schemeClr val="tx1">
                    <a:lumMod val="75000"/>
                    <a:lumOff val="25000"/>
                  </a:schemeClr>
                </a:solidFill>
                <a:cs typeface="Arial" panose="020B0604020202020204" pitchFamily="34" charset="0"/>
                <a:sym typeface="+mn-ea"/>
              </a:rPr>
              <a:t>让界面更美观？</a:t>
            </a:r>
            <a:endParaRPr lang="zh-CN" altLang="en-US" sz="2000" b="1" dirty="0">
              <a:solidFill>
                <a:schemeClr val="tx1">
                  <a:lumMod val="75000"/>
                  <a:lumOff val="25000"/>
                </a:schemeClr>
              </a:solidFill>
              <a:cs typeface="Arial" panose="020B0604020202020204" pitchFamily="34" charset="0"/>
              <a:sym typeface="+mn-ea"/>
            </a:endParaRPr>
          </a:p>
        </p:txBody>
      </p:sp>
      <p:sp>
        <p:nvSpPr>
          <p:cNvPr id="25" name="文本框 24"/>
          <p:cNvSpPr txBox="1"/>
          <p:nvPr/>
        </p:nvSpPr>
        <p:spPr>
          <a:xfrm>
            <a:off x="7474569" y="2845100"/>
            <a:ext cx="3057748" cy="398780"/>
          </a:xfrm>
          <a:prstGeom prst="rect">
            <a:avLst/>
          </a:prstGeom>
          <a:noFill/>
        </p:spPr>
        <p:txBody>
          <a:bodyPr wrap="square" rtlCol="0">
            <a:spAutoFit/>
          </a:bodyPr>
          <a:lstStyle/>
          <a:p>
            <a:r>
              <a:rPr lang="zh-CN" altLang="en-US" sz="2000" b="1" dirty="0">
                <a:solidFill>
                  <a:schemeClr val="tx1">
                    <a:lumMod val="75000"/>
                    <a:lumOff val="25000"/>
                  </a:schemeClr>
                </a:solidFill>
                <a:cs typeface="Arial" panose="020B0604020202020204" pitchFamily="34" charset="0"/>
                <a:sym typeface="+mn-ea"/>
              </a:rPr>
              <a:t>如何在线编辑文档？</a:t>
            </a:r>
            <a:endParaRPr lang="zh-CN" altLang="en-US" sz="2000" b="1" dirty="0">
              <a:solidFill>
                <a:schemeClr val="tx1">
                  <a:lumMod val="75000"/>
                  <a:lumOff val="25000"/>
                </a:schemeClr>
              </a:solidFill>
              <a:cs typeface="Arial" panose="020B0604020202020204" pitchFamily="34" charset="0"/>
              <a:sym typeface="+mn-ea"/>
            </a:endParaRPr>
          </a:p>
        </p:txBody>
      </p:sp>
      <p:sp>
        <p:nvSpPr>
          <p:cNvPr id="26" name="文本框 25"/>
          <p:cNvSpPr txBox="1"/>
          <p:nvPr/>
        </p:nvSpPr>
        <p:spPr>
          <a:xfrm>
            <a:off x="7493619" y="3776057"/>
            <a:ext cx="3057748" cy="398780"/>
          </a:xfrm>
          <a:prstGeom prst="rect">
            <a:avLst/>
          </a:prstGeom>
          <a:noFill/>
        </p:spPr>
        <p:txBody>
          <a:bodyPr wrap="square" rtlCol="0">
            <a:spAutoFit/>
          </a:bodyPr>
          <a:lstStyle/>
          <a:p>
            <a:r>
              <a:rPr lang="zh-CN" altLang="en-US" sz="2000" b="1" dirty="0">
                <a:solidFill>
                  <a:schemeClr val="tx1">
                    <a:lumMod val="75000"/>
                    <a:lumOff val="25000"/>
                  </a:schemeClr>
                </a:solidFill>
                <a:cs typeface="Arial" panose="020B0604020202020204" pitchFamily="34" charset="0"/>
                <a:sym typeface="+mn-ea"/>
              </a:rPr>
              <a:t>如何</a:t>
            </a:r>
            <a:r>
              <a:rPr lang="zh-CN" altLang="en-US" sz="2000" b="1" dirty="0">
                <a:cs typeface="Arial" panose="020B0604020202020204" pitchFamily="34" charset="0"/>
                <a:sym typeface="+mn-ea"/>
              </a:rPr>
              <a:t>让操作更方便？</a:t>
            </a:r>
            <a:endParaRPr lang="zh-CN" altLang="en-US" sz="2000" b="1" dirty="0">
              <a:solidFill>
                <a:schemeClr val="tx1">
                  <a:lumMod val="75000"/>
                  <a:lumOff val="25000"/>
                </a:schemeClr>
              </a:solidFill>
              <a:cs typeface="Arial" panose="020B0604020202020204" pitchFamily="34" charset="0"/>
            </a:endParaRPr>
          </a:p>
        </p:txBody>
      </p:sp>
      <p:cxnSp>
        <p:nvCxnSpPr>
          <p:cNvPr id="28" name="肘形连接符 27"/>
          <p:cNvCxnSpPr/>
          <p:nvPr/>
        </p:nvCxnSpPr>
        <p:spPr>
          <a:xfrm flipV="1">
            <a:off x="4267200" y="2026920"/>
            <a:ext cx="3168650" cy="737870"/>
          </a:xfrm>
          <a:prstGeom prst="bentConnector3">
            <a:avLst>
              <a:gd name="adj1" fmla="val 220"/>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肘形连接符 28"/>
          <p:cNvCxnSpPr/>
          <p:nvPr/>
        </p:nvCxnSpPr>
        <p:spPr>
          <a:xfrm flipV="1">
            <a:off x="4806315" y="3018155"/>
            <a:ext cx="2639060" cy="712470"/>
          </a:xfrm>
          <a:prstGeom prst="bentConnector3">
            <a:avLst>
              <a:gd name="adj1" fmla="val 43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p:nvPr/>
        </p:nvCxnSpPr>
        <p:spPr>
          <a:xfrm flipV="1">
            <a:off x="5339080" y="4008755"/>
            <a:ext cx="2145030" cy="609600"/>
          </a:xfrm>
          <a:prstGeom prst="bentConnector3">
            <a:avLst>
              <a:gd name="adj1" fmla="val -207"/>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Freeform 217"/>
          <p:cNvSpPr>
            <a:spLocks noChangeAspect="1" noEditPoints="1"/>
          </p:cNvSpPr>
          <p:nvPr/>
        </p:nvSpPr>
        <p:spPr bwMode="auto">
          <a:xfrm>
            <a:off x="4416206" y="3899707"/>
            <a:ext cx="389764" cy="39600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3" name="Freeform 218"/>
          <p:cNvSpPr>
            <a:spLocks noChangeAspect="1" noEditPoints="1"/>
          </p:cNvSpPr>
          <p:nvPr/>
        </p:nvSpPr>
        <p:spPr bwMode="auto">
          <a:xfrm>
            <a:off x="3782888" y="3042021"/>
            <a:ext cx="376683" cy="396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4" name="Freeform 219"/>
          <p:cNvSpPr>
            <a:spLocks noChangeAspect="1" noEditPoints="1"/>
          </p:cNvSpPr>
          <p:nvPr/>
        </p:nvSpPr>
        <p:spPr bwMode="auto">
          <a:xfrm>
            <a:off x="4933187" y="4724967"/>
            <a:ext cx="308693" cy="39600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35" name="Freeform 221"/>
          <p:cNvSpPr>
            <a:spLocks noChangeAspect="1"/>
          </p:cNvSpPr>
          <p:nvPr/>
        </p:nvSpPr>
        <p:spPr bwMode="auto">
          <a:xfrm>
            <a:off x="5421213" y="5450455"/>
            <a:ext cx="412639" cy="39600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nvGrpSpPr>
          <p:cNvPr id="36" name="组合 35"/>
          <p:cNvGrpSpPr/>
          <p:nvPr/>
        </p:nvGrpSpPr>
        <p:grpSpPr>
          <a:xfrm>
            <a:off x="-397123" y="-538250"/>
            <a:ext cx="2555690" cy="2296167"/>
            <a:chOff x="-1344978" y="-685187"/>
            <a:chExt cx="6781080" cy="6092478"/>
          </a:xfrm>
        </p:grpSpPr>
        <p:sp>
          <p:nvSpPr>
            <p:cNvPr id="37" name="椭圆 36"/>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0" name="直接连接符 49"/>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52" name="矩形 51"/>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前端问题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7496810" y="4707255"/>
            <a:ext cx="3054350" cy="398780"/>
          </a:xfrm>
          <a:prstGeom prst="rect">
            <a:avLst/>
          </a:prstGeom>
          <a:noFill/>
        </p:spPr>
        <p:txBody>
          <a:bodyPr wrap="square" rtlCol="0">
            <a:spAutoFit/>
          </a:bodyPr>
          <a:p>
            <a:r>
              <a:rPr lang="zh-CN" altLang="en-US" sz="2000" b="1" dirty="0">
                <a:solidFill>
                  <a:schemeClr val="tx1">
                    <a:lumMod val="75000"/>
                    <a:lumOff val="25000"/>
                  </a:schemeClr>
                </a:solidFill>
                <a:cs typeface="Arial" panose="020B0604020202020204" pitchFamily="34" charset="0"/>
                <a:sym typeface="+mn-ea"/>
              </a:rPr>
              <a:t>如何获取用户反馈？</a:t>
            </a:r>
            <a:endParaRPr lang="zh-CN" altLang="en-US" sz="2000" b="1" dirty="0">
              <a:solidFill>
                <a:schemeClr val="tx1">
                  <a:lumMod val="75000"/>
                  <a:lumOff val="25000"/>
                </a:schemeClr>
              </a:solidFill>
              <a:cs typeface="Arial" panose="020B0604020202020204" pitchFamily="34" charset="0"/>
              <a:sym typeface="+mn-ea"/>
            </a:endParaRPr>
          </a:p>
        </p:txBody>
      </p:sp>
      <p:cxnSp>
        <p:nvCxnSpPr>
          <p:cNvPr id="3" name="肘形连接符 2"/>
          <p:cNvCxnSpPr>
            <a:endCxn id="2" idx="1"/>
          </p:cNvCxnSpPr>
          <p:nvPr/>
        </p:nvCxnSpPr>
        <p:spPr>
          <a:xfrm flipV="1">
            <a:off x="5893435" y="4906645"/>
            <a:ext cx="1603375" cy="677545"/>
          </a:xfrm>
          <a:prstGeom prst="bentConnector3">
            <a:avLst>
              <a:gd name="adj1" fmla="val 514"/>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1"/>
                                            </p:tgtEl>
                                            <p:attrNameLst>
                                              <p:attrName>style.visibility</p:attrName>
                                            </p:attrNameLst>
                                          </p:cBhvr>
                                          <p:to>
                                            <p:strVal val="visible"/>
                                          </p:to>
                                        </p:set>
                                        <p:anim calcmode="lin" valueType="num">
                                          <p:cBhvr additive="base">
                                            <p:cTn id="7" dur="200" fill="hold"/>
                                            <p:tgtEl>
                                              <p:spTgt spid="51"/>
                                            </p:tgtEl>
                                            <p:attrNameLst>
                                              <p:attrName>ppt_x</p:attrName>
                                            </p:attrNameLst>
                                          </p:cBhvr>
                                          <p:tavLst>
                                            <p:tav tm="0">
                                              <p:val>
                                                <p:strVal val="1+#ppt_w/2"/>
                                              </p:val>
                                            </p:tav>
                                            <p:tav tm="100000">
                                              <p:val>
                                                <p:strVal val="#ppt_x"/>
                                              </p:val>
                                            </p:tav>
                                          </p:tavLst>
                                        </p:anim>
                                        <p:anim calcmode="lin" valueType="num">
                                          <p:cBhvr additive="base">
                                            <p:cTn id="8" dur="2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52"/>
                                            </p:tgtEl>
                                            <p:attrNameLst>
                                              <p:attrName>style.visibility</p:attrName>
                                            </p:attrNameLst>
                                          </p:cBhvr>
                                          <p:to>
                                            <p:strVal val="visible"/>
                                          </p:to>
                                        </p:set>
                                        <p:anim calcmode="lin" valueType="num" p14:bounceEnd="36000">
                                          <p:cBhvr additive="base">
                                            <p:cTn id="12" dur="200" fill="hold"/>
                                            <p:tgtEl>
                                              <p:spTgt spid="52"/>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5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00" fill="hold">
                                              <p:stCondLst>
                                                <p:cond delay="0"/>
                                              </p:stCondLst>
                                            </p:cTn>
                                            <p:tgtEl>
                                              <p:spTgt spid="28"/>
                                            </p:tgtEl>
                                            <p:attrNameLst>
                                              <p:attrName>style.visibility</p:attrName>
                                            </p:attrNameLst>
                                          </p:cBhvr>
                                          <p:to>
                                            <p:strVal val="visible"/>
                                          </p:to>
                                        </p:set>
                                        <p:anim calcmode="lin" valueType="num">
                                          <p:cBhvr additive="base">
                                            <p:cTn id="17" dur="100" fill="hold"/>
                                            <p:tgtEl>
                                              <p:spTgt spid="28"/>
                                            </p:tgtEl>
                                            <p:attrNameLst>
                                              <p:attrName>ppt_x</p:attrName>
                                            </p:attrNameLst>
                                          </p:cBhvr>
                                          <p:tavLst>
                                            <p:tav tm="0">
                                              <p:val>
                                                <p:strVal val="1+#ppt_w/2"/>
                                              </p:val>
                                            </p:tav>
                                            <p:tav tm="100000">
                                              <p:val>
                                                <p:strVal val="#ppt_x"/>
                                              </p:val>
                                            </p:tav>
                                          </p:tavLst>
                                        </p:anim>
                                        <p:anim calcmode="lin" valueType="num">
                                          <p:cBhvr additive="base">
                                            <p:cTn id="18" dur="100" fill="hold"/>
                                            <p:tgtEl>
                                              <p:spTgt spid="2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200" fill="hold">
                                              <p:stCondLst>
                                                <p:cond delay="0"/>
                                              </p:stCondLst>
                                            </p:cTn>
                                            <p:tgtEl>
                                              <p:spTgt spid="24"/>
                                            </p:tgtEl>
                                            <p:attrNameLst>
                                              <p:attrName>style.visibility</p:attrName>
                                            </p:attrNameLst>
                                          </p:cBhvr>
                                          <p:to>
                                            <p:strVal val="visible"/>
                                          </p:to>
                                        </p:set>
                                        <p:anim calcmode="lin" valueType="num">
                                          <p:cBhvr additive="base">
                                            <p:cTn id="22" dur="200" fill="hold"/>
                                            <p:tgtEl>
                                              <p:spTgt spid="24"/>
                                            </p:tgtEl>
                                            <p:attrNameLst>
                                              <p:attrName>ppt_x</p:attrName>
                                            </p:attrNameLst>
                                          </p:cBhvr>
                                          <p:tavLst>
                                            <p:tav tm="0">
                                              <p:val>
                                                <p:strVal val="1+#ppt_w/2"/>
                                              </p:val>
                                            </p:tav>
                                            <p:tav tm="100000">
                                              <p:val>
                                                <p:strVal val="#ppt_x"/>
                                              </p:val>
                                            </p:tav>
                                          </p:tavLst>
                                        </p:anim>
                                        <p:anim calcmode="lin" valueType="num">
                                          <p:cBhvr additive="base">
                                            <p:cTn id="23" dur="200" fill="hold"/>
                                            <p:tgtEl>
                                              <p:spTgt spid="2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00" fill="hold">
                                              <p:stCondLst>
                                                <p:cond delay="0"/>
                                              </p:stCondLst>
                                            </p:cTn>
                                            <p:tgtEl>
                                              <p:spTgt spid="29"/>
                                            </p:tgtEl>
                                            <p:attrNameLst>
                                              <p:attrName>style.visibility</p:attrName>
                                            </p:attrNameLst>
                                          </p:cBhvr>
                                          <p:to>
                                            <p:strVal val="visible"/>
                                          </p:to>
                                        </p:set>
                                        <p:anim calcmode="lin" valueType="num">
                                          <p:cBhvr additive="base">
                                            <p:cTn id="27" dur="100" fill="hold"/>
                                            <p:tgtEl>
                                              <p:spTgt spid="29"/>
                                            </p:tgtEl>
                                            <p:attrNameLst>
                                              <p:attrName>ppt_x</p:attrName>
                                            </p:attrNameLst>
                                          </p:cBhvr>
                                          <p:tavLst>
                                            <p:tav tm="0">
                                              <p:val>
                                                <p:strVal val="1+#ppt_w/2"/>
                                              </p:val>
                                            </p:tav>
                                            <p:tav tm="100000">
                                              <p:val>
                                                <p:strVal val="#ppt_x"/>
                                              </p:val>
                                            </p:tav>
                                          </p:tavLst>
                                        </p:anim>
                                        <p:anim calcmode="lin" valueType="num">
                                          <p:cBhvr additive="base">
                                            <p:cTn id="28" dur="100" fill="hold"/>
                                            <p:tgtEl>
                                              <p:spTgt spid="2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200" fill="hold">
                                              <p:stCondLst>
                                                <p:cond delay="0"/>
                                              </p:stCondLst>
                                            </p:cTn>
                                            <p:tgtEl>
                                              <p:spTgt spid="25"/>
                                            </p:tgtEl>
                                            <p:attrNameLst>
                                              <p:attrName>style.visibility</p:attrName>
                                            </p:attrNameLst>
                                          </p:cBhvr>
                                          <p:to>
                                            <p:strVal val="visible"/>
                                          </p:to>
                                        </p:set>
                                        <p:anim calcmode="lin" valueType="num">
                                          <p:cBhvr additive="base">
                                            <p:cTn id="32" dur="200" fill="hold"/>
                                            <p:tgtEl>
                                              <p:spTgt spid="25"/>
                                            </p:tgtEl>
                                            <p:attrNameLst>
                                              <p:attrName>ppt_x</p:attrName>
                                            </p:attrNameLst>
                                          </p:cBhvr>
                                          <p:tavLst>
                                            <p:tav tm="0">
                                              <p:val>
                                                <p:strVal val="1+#ppt_w/2"/>
                                              </p:val>
                                            </p:tav>
                                            <p:tav tm="100000">
                                              <p:val>
                                                <p:strVal val="#ppt_x"/>
                                              </p:val>
                                            </p:tav>
                                          </p:tavLst>
                                        </p:anim>
                                        <p:anim calcmode="lin" valueType="num">
                                          <p:cBhvr additive="base">
                                            <p:cTn id="33" dur="200" fill="hold"/>
                                            <p:tgtEl>
                                              <p:spTgt spid="2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00" fill="hold">
                                              <p:stCondLst>
                                                <p:cond delay="0"/>
                                              </p:stCondLst>
                                            </p:cTn>
                                            <p:tgtEl>
                                              <p:spTgt spid="30"/>
                                            </p:tgtEl>
                                            <p:attrNameLst>
                                              <p:attrName>style.visibility</p:attrName>
                                            </p:attrNameLst>
                                          </p:cBhvr>
                                          <p:to>
                                            <p:strVal val="visible"/>
                                          </p:to>
                                        </p:set>
                                        <p:anim calcmode="lin" valueType="num">
                                          <p:cBhvr additive="base">
                                            <p:cTn id="37" dur="100" fill="hold"/>
                                            <p:tgtEl>
                                              <p:spTgt spid="30"/>
                                            </p:tgtEl>
                                            <p:attrNameLst>
                                              <p:attrName>ppt_x</p:attrName>
                                            </p:attrNameLst>
                                          </p:cBhvr>
                                          <p:tavLst>
                                            <p:tav tm="0">
                                              <p:val>
                                                <p:strVal val="1+#ppt_w/2"/>
                                              </p:val>
                                            </p:tav>
                                            <p:tav tm="100000">
                                              <p:val>
                                                <p:strVal val="#ppt_x"/>
                                              </p:val>
                                            </p:tav>
                                          </p:tavLst>
                                        </p:anim>
                                        <p:anim calcmode="lin" valueType="num">
                                          <p:cBhvr additive="base">
                                            <p:cTn id="38" dur="100" fill="hold"/>
                                            <p:tgtEl>
                                              <p:spTgt spid="3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200" fill="hold">
                                              <p:stCondLst>
                                                <p:cond delay="0"/>
                                              </p:stCondLst>
                                            </p:cTn>
                                            <p:tgtEl>
                                              <p:spTgt spid="26"/>
                                            </p:tgtEl>
                                            <p:attrNameLst>
                                              <p:attrName>style.visibility</p:attrName>
                                            </p:attrNameLst>
                                          </p:cBhvr>
                                          <p:to>
                                            <p:strVal val="visible"/>
                                          </p:to>
                                        </p:set>
                                        <p:anim calcmode="lin" valueType="num">
                                          <p:cBhvr additive="base">
                                            <p:cTn id="42" dur="200" fill="hold"/>
                                            <p:tgtEl>
                                              <p:spTgt spid="26"/>
                                            </p:tgtEl>
                                            <p:attrNameLst>
                                              <p:attrName>ppt_x</p:attrName>
                                            </p:attrNameLst>
                                          </p:cBhvr>
                                          <p:tavLst>
                                            <p:tav tm="0">
                                              <p:val>
                                                <p:strVal val="1+#ppt_w/2"/>
                                              </p:val>
                                            </p:tav>
                                            <p:tav tm="100000">
                                              <p:val>
                                                <p:strVal val="#ppt_x"/>
                                              </p:val>
                                            </p:tav>
                                          </p:tavLst>
                                        </p:anim>
                                        <p:anim calcmode="lin" valueType="num">
                                          <p:cBhvr additive="base">
                                            <p:cTn id="43" dur="200" fill="hold"/>
                                            <p:tgtEl>
                                              <p:spTgt spid="26"/>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00" fill="hold">
                                              <p:stCondLst>
                                                <p:cond delay="0"/>
                                              </p:stCondLst>
                                            </p:cTn>
                                            <p:tgtEl>
                                              <p:spTgt spid="3"/>
                                            </p:tgtEl>
                                            <p:attrNameLst>
                                              <p:attrName>style.visibility</p:attrName>
                                            </p:attrNameLst>
                                          </p:cBhvr>
                                          <p:to>
                                            <p:strVal val="visible"/>
                                          </p:to>
                                        </p:set>
                                        <p:anim calcmode="lin" valueType="num">
                                          <p:cBhvr additive="base">
                                            <p:cTn id="47" dur="100" fill="hold"/>
                                            <p:tgtEl>
                                              <p:spTgt spid="3"/>
                                            </p:tgtEl>
                                            <p:attrNameLst>
                                              <p:attrName>ppt_x</p:attrName>
                                            </p:attrNameLst>
                                          </p:cBhvr>
                                          <p:tavLst>
                                            <p:tav tm="0">
                                              <p:val>
                                                <p:strVal val="1+#ppt_w/2"/>
                                              </p:val>
                                            </p:tav>
                                            <p:tav tm="100000">
                                              <p:val>
                                                <p:strVal val="#ppt_x"/>
                                              </p:val>
                                            </p:tav>
                                          </p:tavLst>
                                        </p:anim>
                                        <p:anim calcmode="lin" valueType="num">
                                          <p:cBhvr additive="base">
                                            <p:cTn id="48" dur="100" fill="hold"/>
                                            <p:tgtEl>
                                              <p:spTgt spid="3"/>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200" fill="hold">
                                              <p:stCondLst>
                                                <p:cond delay="0"/>
                                              </p:stCondLst>
                                            </p:cTn>
                                            <p:tgtEl>
                                              <p:spTgt spid="2"/>
                                            </p:tgtEl>
                                            <p:attrNameLst>
                                              <p:attrName>style.visibility</p:attrName>
                                            </p:attrNameLst>
                                          </p:cBhvr>
                                          <p:to>
                                            <p:strVal val="visible"/>
                                          </p:to>
                                        </p:set>
                                        <p:anim calcmode="lin" valueType="num">
                                          <p:cBhvr additive="base">
                                            <p:cTn id="52" dur="200" fill="hold"/>
                                            <p:tgtEl>
                                              <p:spTgt spid="2"/>
                                            </p:tgtEl>
                                            <p:attrNameLst>
                                              <p:attrName>ppt_x</p:attrName>
                                            </p:attrNameLst>
                                          </p:cBhvr>
                                          <p:tavLst>
                                            <p:tav tm="0">
                                              <p:val>
                                                <p:strVal val="1+#ppt_w/2"/>
                                              </p:val>
                                            </p:tav>
                                            <p:tav tm="100000">
                                              <p:val>
                                                <p:strVal val="#ppt_x"/>
                                              </p:val>
                                            </p:tav>
                                          </p:tavLst>
                                        </p:anim>
                                        <p:anim calcmode="lin" valueType="num">
                                          <p:cBhvr additive="base">
                                            <p:cTn id="53" dur="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1" grpId="0" animBg="1"/>
          <p:bldP spid="24" grpId="0"/>
          <p:bldP spid="25" grpId="0"/>
          <p:bldP spid="26" grpId="0"/>
          <p:bldP spid="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51"/>
                                            </p:tgtEl>
                                            <p:attrNameLst>
                                              <p:attrName>style.visibility</p:attrName>
                                            </p:attrNameLst>
                                          </p:cBhvr>
                                          <p:to>
                                            <p:strVal val="visible"/>
                                          </p:to>
                                        </p:set>
                                        <p:anim calcmode="lin" valueType="num">
                                          <p:cBhvr additive="base">
                                            <p:cTn id="7" dur="200" fill="hold"/>
                                            <p:tgtEl>
                                              <p:spTgt spid="51"/>
                                            </p:tgtEl>
                                            <p:attrNameLst>
                                              <p:attrName>ppt_x</p:attrName>
                                            </p:attrNameLst>
                                          </p:cBhvr>
                                          <p:tavLst>
                                            <p:tav tm="0">
                                              <p:val>
                                                <p:strVal val="1+#ppt_w/2"/>
                                              </p:val>
                                            </p:tav>
                                            <p:tav tm="100000">
                                              <p:val>
                                                <p:strVal val="#ppt_x"/>
                                              </p:val>
                                            </p:tav>
                                          </p:tavLst>
                                        </p:anim>
                                        <p:anim calcmode="lin" valueType="num">
                                          <p:cBhvr additive="base">
                                            <p:cTn id="8" dur="2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52"/>
                                            </p:tgtEl>
                                            <p:attrNameLst>
                                              <p:attrName>style.visibility</p:attrName>
                                            </p:attrNameLst>
                                          </p:cBhvr>
                                          <p:to>
                                            <p:strVal val="visible"/>
                                          </p:to>
                                        </p:set>
                                        <p:anim calcmode="lin" valueType="num">
                                          <p:cBhvr additive="base">
                                            <p:cTn id="12" dur="200" fill="hold"/>
                                            <p:tgtEl>
                                              <p:spTgt spid="52"/>
                                            </p:tgtEl>
                                            <p:attrNameLst>
                                              <p:attrName>ppt_x</p:attrName>
                                            </p:attrNameLst>
                                          </p:cBhvr>
                                          <p:tavLst>
                                            <p:tav tm="0">
                                              <p:val>
                                                <p:strVal val="1+#ppt_w/2"/>
                                              </p:val>
                                            </p:tav>
                                            <p:tav tm="100000">
                                              <p:val>
                                                <p:strVal val="#ppt_x"/>
                                              </p:val>
                                            </p:tav>
                                          </p:tavLst>
                                        </p:anim>
                                        <p:anim calcmode="lin" valueType="num">
                                          <p:cBhvr additive="base">
                                            <p:cTn id="13" dur="200" fill="hold"/>
                                            <p:tgtEl>
                                              <p:spTgt spid="5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00" fill="hold">
                                              <p:stCondLst>
                                                <p:cond delay="0"/>
                                              </p:stCondLst>
                                            </p:cTn>
                                            <p:tgtEl>
                                              <p:spTgt spid="28"/>
                                            </p:tgtEl>
                                            <p:attrNameLst>
                                              <p:attrName>style.visibility</p:attrName>
                                            </p:attrNameLst>
                                          </p:cBhvr>
                                          <p:to>
                                            <p:strVal val="visible"/>
                                          </p:to>
                                        </p:set>
                                        <p:anim calcmode="lin" valueType="num">
                                          <p:cBhvr additive="base">
                                            <p:cTn id="17" dur="100" fill="hold"/>
                                            <p:tgtEl>
                                              <p:spTgt spid="28"/>
                                            </p:tgtEl>
                                            <p:attrNameLst>
                                              <p:attrName>ppt_x</p:attrName>
                                            </p:attrNameLst>
                                          </p:cBhvr>
                                          <p:tavLst>
                                            <p:tav tm="0">
                                              <p:val>
                                                <p:strVal val="1+#ppt_w/2"/>
                                              </p:val>
                                            </p:tav>
                                            <p:tav tm="100000">
                                              <p:val>
                                                <p:strVal val="#ppt_x"/>
                                              </p:val>
                                            </p:tav>
                                          </p:tavLst>
                                        </p:anim>
                                        <p:anim calcmode="lin" valueType="num">
                                          <p:cBhvr additive="base">
                                            <p:cTn id="18" dur="100" fill="hold"/>
                                            <p:tgtEl>
                                              <p:spTgt spid="2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200" fill="hold">
                                              <p:stCondLst>
                                                <p:cond delay="0"/>
                                              </p:stCondLst>
                                            </p:cTn>
                                            <p:tgtEl>
                                              <p:spTgt spid="24"/>
                                            </p:tgtEl>
                                            <p:attrNameLst>
                                              <p:attrName>style.visibility</p:attrName>
                                            </p:attrNameLst>
                                          </p:cBhvr>
                                          <p:to>
                                            <p:strVal val="visible"/>
                                          </p:to>
                                        </p:set>
                                        <p:anim calcmode="lin" valueType="num">
                                          <p:cBhvr additive="base">
                                            <p:cTn id="22" dur="200" fill="hold"/>
                                            <p:tgtEl>
                                              <p:spTgt spid="24"/>
                                            </p:tgtEl>
                                            <p:attrNameLst>
                                              <p:attrName>ppt_x</p:attrName>
                                            </p:attrNameLst>
                                          </p:cBhvr>
                                          <p:tavLst>
                                            <p:tav tm="0">
                                              <p:val>
                                                <p:strVal val="1+#ppt_w/2"/>
                                              </p:val>
                                            </p:tav>
                                            <p:tav tm="100000">
                                              <p:val>
                                                <p:strVal val="#ppt_x"/>
                                              </p:val>
                                            </p:tav>
                                          </p:tavLst>
                                        </p:anim>
                                        <p:anim calcmode="lin" valueType="num">
                                          <p:cBhvr additive="base">
                                            <p:cTn id="23" dur="200" fill="hold"/>
                                            <p:tgtEl>
                                              <p:spTgt spid="2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00" fill="hold">
                                              <p:stCondLst>
                                                <p:cond delay="0"/>
                                              </p:stCondLst>
                                            </p:cTn>
                                            <p:tgtEl>
                                              <p:spTgt spid="29"/>
                                            </p:tgtEl>
                                            <p:attrNameLst>
                                              <p:attrName>style.visibility</p:attrName>
                                            </p:attrNameLst>
                                          </p:cBhvr>
                                          <p:to>
                                            <p:strVal val="visible"/>
                                          </p:to>
                                        </p:set>
                                        <p:anim calcmode="lin" valueType="num">
                                          <p:cBhvr additive="base">
                                            <p:cTn id="27" dur="100" fill="hold"/>
                                            <p:tgtEl>
                                              <p:spTgt spid="29"/>
                                            </p:tgtEl>
                                            <p:attrNameLst>
                                              <p:attrName>ppt_x</p:attrName>
                                            </p:attrNameLst>
                                          </p:cBhvr>
                                          <p:tavLst>
                                            <p:tav tm="0">
                                              <p:val>
                                                <p:strVal val="1+#ppt_w/2"/>
                                              </p:val>
                                            </p:tav>
                                            <p:tav tm="100000">
                                              <p:val>
                                                <p:strVal val="#ppt_x"/>
                                              </p:val>
                                            </p:tav>
                                          </p:tavLst>
                                        </p:anim>
                                        <p:anim calcmode="lin" valueType="num">
                                          <p:cBhvr additive="base">
                                            <p:cTn id="28" dur="100" fill="hold"/>
                                            <p:tgtEl>
                                              <p:spTgt spid="2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200" fill="hold">
                                              <p:stCondLst>
                                                <p:cond delay="0"/>
                                              </p:stCondLst>
                                            </p:cTn>
                                            <p:tgtEl>
                                              <p:spTgt spid="25"/>
                                            </p:tgtEl>
                                            <p:attrNameLst>
                                              <p:attrName>style.visibility</p:attrName>
                                            </p:attrNameLst>
                                          </p:cBhvr>
                                          <p:to>
                                            <p:strVal val="visible"/>
                                          </p:to>
                                        </p:set>
                                        <p:anim calcmode="lin" valueType="num">
                                          <p:cBhvr additive="base">
                                            <p:cTn id="32" dur="200" fill="hold"/>
                                            <p:tgtEl>
                                              <p:spTgt spid="25"/>
                                            </p:tgtEl>
                                            <p:attrNameLst>
                                              <p:attrName>ppt_x</p:attrName>
                                            </p:attrNameLst>
                                          </p:cBhvr>
                                          <p:tavLst>
                                            <p:tav tm="0">
                                              <p:val>
                                                <p:strVal val="1+#ppt_w/2"/>
                                              </p:val>
                                            </p:tav>
                                            <p:tav tm="100000">
                                              <p:val>
                                                <p:strVal val="#ppt_x"/>
                                              </p:val>
                                            </p:tav>
                                          </p:tavLst>
                                        </p:anim>
                                        <p:anim calcmode="lin" valueType="num">
                                          <p:cBhvr additive="base">
                                            <p:cTn id="33" dur="200" fill="hold"/>
                                            <p:tgtEl>
                                              <p:spTgt spid="2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00" fill="hold">
                                              <p:stCondLst>
                                                <p:cond delay="0"/>
                                              </p:stCondLst>
                                            </p:cTn>
                                            <p:tgtEl>
                                              <p:spTgt spid="30"/>
                                            </p:tgtEl>
                                            <p:attrNameLst>
                                              <p:attrName>style.visibility</p:attrName>
                                            </p:attrNameLst>
                                          </p:cBhvr>
                                          <p:to>
                                            <p:strVal val="visible"/>
                                          </p:to>
                                        </p:set>
                                        <p:anim calcmode="lin" valueType="num">
                                          <p:cBhvr additive="base">
                                            <p:cTn id="37" dur="100" fill="hold"/>
                                            <p:tgtEl>
                                              <p:spTgt spid="30"/>
                                            </p:tgtEl>
                                            <p:attrNameLst>
                                              <p:attrName>ppt_x</p:attrName>
                                            </p:attrNameLst>
                                          </p:cBhvr>
                                          <p:tavLst>
                                            <p:tav tm="0">
                                              <p:val>
                                                <p:strVal val="1+#ppt_w/2"/>
                                              </p:val>
                                            </p:tav>
                                            <p:tav tm="100000">
                                              <p:val>
                                                <p:strVal val="#ppt_x"/>
                                              </p:val>
                                            </p:tav>
                                          </p:tavLst>
                                        </p:anim>
                                        <p:anim calcmode="lin" valueType="num">
                                          <p:cBhvr additive="base">
                                            <p:cTn id="38" dur="100" fill="hold"/>
                                            <p:tgtEl>
                                              <p:spTgt spid="3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200" fill="hold">
                                              <p:stCondLst>
                                                <p:cond delay="0"/>
                                              </p:stCondLst>
                                            </p:cTn>
                                            <p:tgtEl>
                                              <p:spTgt spid="26"/>
                                            </p:tgtEl>
                                            <p:attrNameLst>
                                              <p:attrName>style.visibility</p:attrName>
                                            </p:attrNameLst>
                                          </p:cBhvr>
                                          <p:to>
                                            <p:strVal val="visible"/>
                                          </p:to>
                                        </p:set>
                                        <p:anim calcmode="lin" valueType="num">
                                          <p:cBhvr additive="base">
                                            <p:cTn id="42" dur="200" fill="hold"/>
                                            <p:tgtEl>
                                              <p:spTgt spid="26"/>
                                            </p:tgtEl>
                                            <p:attrNameLst>
                                              <p:attrName>ppt_x</p:attrName>
                                            </p:attrNameLst>
                                          </p:cBhvr>
                                          <p:tavLst>
                                            <p:tav tm="0">
                                              <p:val>
                                                <p:strVal val="1+#ppt_w/2"/>
                                              </p:val>
                                            </p:tav>
                                            <p:tav tm="100000">
                                              <p:val>
                                                <p:strVal val="#ppt_x"/>
                                              </p:val>
                                            </p:tav>
                                          </p:tavLst>
                                        </p:anim>
                                        <p:anim calcmode="lin" valueType="num">
                                          <p:cBhvr additive="base">
                                            <p:cTn id="43" dur="200" fill="hold"/>
                                            <p:tgtEl>
                                              <p:spTgt spid="26"/>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00" fill="hold">
                                              <p:stCondLst>
                                                <p:cond delay="0"/>
                                              </p:stCondLst>
                                            </p:cTn>
                                            <p:tgtEl>
                                              <p:spTgt spid="3"/>
                                            </p:tgtEl>
                                            <p:attrNameLst>
                                              <p:attrName>style.visibility</p:attrName>
                                            </p:attrNameLst>
                                          </p:cBhvr>
                                          <p:to>
                                            <p:strVal val="visible"/>
                                          </p:to>
                                        </p:set>
                                        <p:anim calcmode="lin" valueType="num">
                                          <p:cBhvr additive="base">
                                            <p:cTn id="47" dur="100" fill="hold"/>
                                            <p:tgtEl>
                                              <p:spTgt spid="3"/>
                                            </p:tgtEl>
                                            <p:attrNameLst>
                                              <p:attrName>ppt_x</p:attrName>
                                            </p:attrNameLst>
                                          </p:cBhvr>
                                          <p:tavLst>
                                            <p:tav tm="0">
                                              <p:val>
                                                <p:strVal val="1+#ppt_w/2"/>
                                              </p:val>
                                            </p:tav>
                                            <p:tav tm="100000">
                                              <p:val>
                                                <p:strVal val="#ppt_x"/>
                                              </p:val>
                                            </p:tav>
                                          </p:tavLst>
                                        </p:anim>
                                        <p:anim calcmode="lin" valueType="num">
                                          <p:cBhvr additive="base">
                                            <p:cTn id="48" dur="100" fill="hold"/>
                                            <p:tgtEl>
                                              <p:spTgt spid="3"/>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200" fill="hold">
                                              <p:stCondLst>
                                                <p:cond delay="0"/>
                                              </p:stCondLst>
                                            </p:cTn>
                                            <p:tgtEl>
                                              <p:spTgt spid="2"/>
                                            </p:tgtEl>
                                            <p:attrNameLst>
                                              <p:attrName>style.visibility</p:attrName>
                                            </p:attrNameLst>
                                          </p:cBhvr>
                                          <p:to>
                                            <p:strVal val="visible"/>
                                          </p:to>
                                        </p:set>
                                        <p:anim calcmode="lin" valueType="num">
                                          <p:cBhvr additive="base">
                                            <p:cTn id="52" dur="200" fill="hold"/>
                                            <p:tgtEl>
                                              <p:spTgt spid="2"/>
                                            </p:tgtEl>
                                            <p:attrNameLst>
                                              <p:attrName>ppt_x</p:attrName>
                                            </p:attrNameLst>
                                          </p:cBhvr>
                                          <p:tavLst>
                                            <p:tav tm="0">
                                              <p:val>
                                                <p:strVal val="1+#ppt_w/2"/>
                                              </p:val>
                                            </p:tav>
                                            <p:tav tm="100000">
                                              <p:val>
                                                <p:strVal val="#ppt_x"/>
                                              </p:val>
                                            </p:tav>
                                          </p:tavLst>
                                        </p:anim>
                                        <p:anim calcmode="lin" valueType="num">
                                          <p:cBhvr additive="base">
                                            <p:cTn id="53" dur="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1" grpId="0" animBg="1"/>
          <p:bldP spid="24" grpId="0"/>
          <p:bldP spid="25" grpId="0"/>
          <p:bldP spid="26" grpId="0"/>
          <p:bldP spid="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3577590" y="2371725"/>
            <a:ext cx="1814830" cy="706755"/>
          </a:xfrm>
          <a:prstGeom prst="rect">
            <a:avLst/>
          </a:prstGeom>
          <a:noFill/>
        </p:spPr>
        <p:txBody>
          <a:bodyPr wrap="square" rtlCol="0">
            <a:spAutoFit/>
          </a:bodyPr>
          <a:lstStyle/>
          <a:p>
            <a:pPr indent="0">
              <a:buFont typeface="Wingdings" panose="05000000000000000000" pitchFamily="2" charset="2"/>
              <a:buNone/>
            </a:pPr>
            <a:r>
              <a:rPr lang="zh-CN" altLang="en-US" sz="2000" b="1" dirty="0">
                <a:solidFill>
                  <a:schemeClr val="tx1"/>
                </a:solidFill>
                <a:latin typeface="+mj-ea"/>
                <a:ea typeface="+mj-ea"/>
                <a:cs typeface="Arial" panose="020B0604020202020204" pitchFamily="34" charset="0"/>
              </a:rPr>
              <a:t>如何实现文档管理？</a:t>
            </a:r>
            <a:endParaRPr lang="zh-CN" altLang="en-US" sz="2000" b="1" dirty="0">
              <a:solidFill>
                <a:schemeClr val="tx1"/>
              </a:solidFill>
              <a:latin typeface="+mj-ea"/>
              <a:ea typeface="+mj-ea"/>
              <a:cs typeface="Arial" panose="020B0604020202020204" pitchFamily="34" charset="0"/>
            </a:endParaRPr>
          </a:p>
        </p:txBody>
      </p:sp>
      <p:sp>
        <p:nvSpPr>
          <p:cNvPr id="21" name="矩形 20"/>
          <p:cNvSpPr/>
          <p:nvPr/>
        </p:nvSpPr>
        <p:spPr>
          <a:xfrm>
            <a:off x="2158050" y="2714466"/>
            <a:ext cx="1332000" cy="7200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546435" y="2874465"/>
            <a:ext cx="468000" cy="46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grpSp>
        <p:nvGrpSpPr>
          <p:cNvPr id="25" name="组合 24"/>
          <p:cNvGrpSpPr/>
          <p:nvPr/>
        </p:nvGrpSpPr>
        <p:grpSpPr>
          <a:xfrm>
            <a:off x="2480084" y="1981633"/>
            <a:ext cx="600075" cy="533400"/>
            <a:chOff x="6994525" y="287337"/>
            <a:chExt cx="600075" cy="533400"/>
          </a:xfrm>
          <a:solidFill>
            <a:schemeClr val="tx1">
              <a:lumMod val="75000"/>
              <a:lumOff val="25000"/>
            </a:schemeClr>
          </a:solidFill>
        </p:grpSpPr>
        <p:sp>
          <p:nvSpPr>
            <p:cNvPr id="26" name="Rectangle 54"/>
            <p:cNvSpPr>
              <a:spLocks noChangeArrowheads="1"/>
            </p:cNvSpPr>
            <p:nvPr/>
          </p:nvSpPr>
          <p:spPr bwMode="auto">
            <a:xfrm>
              <a:off x="7213600" y="766762"/>
              <a:ext cx="1587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55"/>
            <p:cNvSpPr/>
            <p:nvPr/>
          </p:nvSpPr>
          <p:spPr bwMode="auto">
            <a:xfrm>
              <a:off x="7165975" y="804862"/>
              <a:ext cx="257175" cy="15875"/>
            </a:xfrm>
            <a:custGeom>
              <a:avLst/>
              <a:gdLst>
                <a:gd name="T0" fmla="*/ 154 w 162"/>
                <a:gd name="T1" fmla="*/ 0 h 10"/>
                <a:gd name="T2" fmla="*/ 6 w 162"/>
                <a:gd name="T3" fmla="*/ 0 h 10"/>
                <a:gd name="T4" fmla="*/ 6 w 162"/>
                <a:gd name="T5" fmla="*/ 0 h 10"/>
                <a:gd name="T6" fmla="*/ 2 w 162"/>
                <a:gd name="T7" fmla="*/ 2 h 10"/>
                <a:gd name="T8" fmla="*/ 0 w 162"/>
                <a:gd name="T9" fmla="*/ 8 h 10"/>
                <a:gd name="T10" fmla="*/ 0 w 162"/>
                <a:gd name="T11" fmla="*/ 10 h 10"/>
                <a:gd name="T12" fmla="*/ 162 w 162"/>
                <a:gd name="T13" fmla="*/ 10 h 10"/>
                <a:gd name="T14" fmla="*/ 162 w 162"/>
                <a:gd name="T15" fmla="*/ 8 h 10"/>
                <a:gd name="T16" fmla="*/ 162 w 162"/>
                <a:gd name="T17" fmla="*/ 8 h 10"/>
                <a:gd name="T18" fmla="*/ 160 w 162"/>
                <a:gd name="T19" fmla="*/ 2 h 10"/>
                <a:gd name="T20" fmla="*/ 154 w 162"/>
                <a:gd name="T21" fmla="*/ 0 h 10"/>
                <a:gd name="T22" fmla="*/ 154 w 162"/>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0">
                  <a:moveTo>
                    <a:pt x="154" y="0"/>
                  </a:moveTo>
                  <a:lnTo>
                    <a:pt x="6" y="0"/>
                  </a:lnTo>
                  <a:lnTo>
                    <a:pt x="6" y="0"/>
                  </a:lnTo>
                  <a:lnTo>
                    <a:pt x="2" y="2"/>
                  </a:lnTo>
                  <a:lnTo>
                    <a:pt x="0" y="8"/>
                  </a:lnTo>
                  <a:lnTo>
                    <a:pt x="0" y="10"/>
                  </a:lnTo>
                  <a:lnTo>
                    <a:pt x="162" y="10"/>
                  </a:lnTo>
                  <a:lnTo>
                    <a:pt x="162" y="8"/>
                  </a:lnTo>
                  <a:lnTo>
                    <a:pt x="162" y="8"/>
                  </a:lnTo>
                  <a:lnTo>
                    <a:pt x="160" y="2"/>
                  </a:lnTo>
                  <a:lnTo>
                    <a:pt x="154" y="0"/>
                  </a:lnTo>
                  <a:lnTo>
                    <a:pt x="1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56"/>
            <p:cNvSpPr/>
            <p:nvPr/>
          </p:nvSpPr>
          <p:spPr bwMode="auto">
            <a:xfrm>
              <a:off x="6994525" y="319087"/>
              <a:ext cx="600075" cy="438150"/>
            </a:xfrm>
            <a:custGeom>
              <a:avLst/>
              <a:gdLst>
                <a:gd name="T0" fmla="*/ 368 w 378"/>
                <a:gd name="T1" fmla="*/ 0 h 276"/>
                <a:gd name="T2" fmla="*/ 334 w 378"/>
                <a:gd name="T3" fmla="*/ 0 h 276"/>
                <a:gd name="T4" fmla="*/ 334 w 378"/>
                <a:gd name="T5" fmla="*/ 0 h 276"/>
                <a:gd name="T6" fmla="*/ 322 w 378"/>
                <a:gd name="T7" fmla="*/ 14 h 276"/>
                <a:gd name="T8" fmla="*/ 314 w 378"/>
                <a:gd name="T9" fmla="*/ 24 h 276"/>
                <a:gd name="T10" fmla="*/ 354 w 378"/>
                <a:gd name="T11" fmla="*/ 24 h 276"/>
                <a:gd name="T12" fmla="*/ 354 w 378"/>
                <a:gd name="T13" fmla="*/ 216 h 276"/>
                <a:gd name="T14" fmla="*/ 22 w 378"/>
                <a:gd name="T15" fmla="*/ 216 h 276"/>
                <a:gd name="T16" fmla="*/ 22 w 378"/>
                <a:gd name="T17" fmla="*/ 24 h 276"/>
                <a:gd name="T18" fmla="*/ 226 w 378"/>
                <a:gd name="T19" fmla="*/ 24 h 276"/>
                <a:gd name="T20" fmla="*/ 260 w 378"/>
                <a:gd name="T21" fmla="*/ 0 h 276"/>
                <a:gd name="T22" fmla="*/ 8 w 378"/>
                <a:gd name="T23" fmla="*/ 0 h 276"/>
                <a:gd name="T24" fmla="*/ 8 w 378"/>
                <a:gd name="T25" fmla="*/ 0 h 276"/>
                <a:gd name="T26" fmla="*/ 6 w 378"/>
                <a:gd name="T27" fmla="*/ 2 h 276"/>
                <a:gd name="T28" fmla="*/ 2 w 378"/>
                <a:gd name="T29" fmla="*/ 4 h 276"/>
                <a:gd name="T30" fmla="*/ 0 w 378"/>
                <a:gd name="T31" fmla="*/ 6 h 276"/>
                <a:gd name="T32" fmla="*/ 0 w 378"/>
                <a:gd name="T33" fmla="*/ 10 h 276"/>
                <a:gd name="T34" fmla="*/ 0 w 378"/>
                <a:gd name="T35" fmla="*/ 266 h 276"/>
                <a:gd name="T36" fmla="*/ 0 w 378"/>
                <a:gd name="T37" fmla="*/ 266 h 276"/>
                <a:gd name="T38" fmla="*/ 0 w 378"/>
                <a:gd name="T39" fmla="*/ 270 h 276"/>
                <a:gd name="T40" fmla="*/ 2 w 378"/>
                <a:gd name="T41" fmla="*/ 274 h 276"/>
                <a:gd name="T42" fmla="*/ 6 w 378"/>
                <a:gd name="T43" fmla="*/ 276 h 276"/>
                <a:gd name="T44" fmla="*/ 8 w 378"/>
                <a:gd name="T45" fmla="*/ 276 h 276"/>
                <a:gd name="T46" fmla="*/ 368 w 378"/>
                <a:gd name="T47" fmla="*/ 276 h 276"/>
                <a:gd name="T48" fmla="*/ 368 w 378"/>
                <a:gd name="T49" fmla="*/ 276 h 276"/>
                <a:gd name="T50" fmla="*/ 372 w 378"/>
                <a:gd name="T51" fmla="*/ 276 h 276"/>
                <a:gd name="T52" fmla="*/ 376 w 378"/>
                <a:gd name="T53" fmla="*/ 274 h 276"/>
                <a:gd name="T54" fmla="*/ 378 w 378"/>
                <a:gd name="T55" fmla="*/ 270 h 276"/>
                <a:gd name="T56" fmla="*/ 378 w 378"/>
                <a:gd name="T57" fmla="*/ 266 h 276"/>
                <a:gd name="T58" fmla="*/ 378 w 378"/>
                <a:gd name="T59" fmla="*/ 10 h 276"/>
                <a:gd name="T60" fmla="*/ 378 w 378"/>
                <a:gd name="T61" fmla="*/ 10 h 276"/>
                <a:gd name="T62" fmla="*/ 378 w 378"/>
                <a:gd name="T63" fmla="*/ 6 h 276"/>
                <a:gd name="T64" fmla="*/ 376 w 378"/>
                <a:gd name="T65" fmla="*/ 4 h 276"/>
                <a:gd name="T66" fmla="*/ 372 w 378"/>
                <a:gd name="T67" fmla="*/ 2 h 276"/>
                <a:gd name="T68" fmla="*/ 368 w 378"/>
                <a:gd name="T69" fmla="*/ 0 h 276"/>
                <a:gd name="T70" fmla="*/ 368 w 378"/>
                <a:gd name="T7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8" h="276">
                  <a:moveTo>
                    <a:pt x="368" y="0"/>
                  </a:moveTo>
                  <a:lnTo>
                    <a:pt x="334" y="0"/>
                  </a:lnTo>
                  <a:lnTo>
                    <a:pt x="334" y="0"/>
                  </a:lnTo>
                  <a:lnTo>
                    <a:pt x="322" y="14"/>
                  </a:lnTo>
                  <a:lnTo>
                    <a:pt x="314" y="24"/>
                  </a:lnTo>
                  <a:lnTo>
                    <a:pt x="354" y="24"/>
                  </a:lnTo>
                  <a:lnTo>
                    <a:pt x="354" y="216"/>
                  </a:lnTo>
                  <a:lnTo>
                    <a:pt x="22" y="216"/>
                  </a:lnTo>
                  <a:lnTo>
                    <a:pt x="22" y="24"/>
                  </a:lnTo>
                  <a:lnTo>
                    <a:pt x="226" y="24"/>
                  </a:lnTo>
                  <a:lnTo>
                    <a:pt x="260" y="0"/>
                  </a:lnTo>
                  <a:lnTo>
                    <a:pt x="8" y="0"/>
                  </a:lnTo>
                  <a:lnTo>
                    <a:pt x="8" y="0"/>
                  </a:lnTo>
                  <a:lnTo>
                    <a:pt x="6" y="2"/>
                  </a:lnTo>
                  <a:lnTo>
                    <a:pt x="2" y="4"/>
                  </a:lnTo>
                  <a:lnTo>
                    <a:pt x="0" y="6"/>
                  </a:lnTo>
                  <a:lnTo>
                    <a:pt x="0" y="10"/>
                  </a:lnTo>
                  <a:lnTo>
                    <a:pt x="0" y="266"/>
                  </a:lnTo>
                  <a:lnTo>
                    <a:pt x="0" y="266"/>
                  </a:lnTo>
                  <a:lnTo>
                    <a:pt x="0" y="270"/>
                  </a:lnTo>
                  <a:lnTo>
                    <a:pt x="2" y="274"/>
                  </a:lnTo>
                  <a:lnTo>
                    <a:pt x="6" y="276"/>
                  </a:lnTo>
                  <a:lnTo>
                    <a:pt x="8" y="276"/>
                  </a:lnTo>
                  <a:lnTo>
                    <a:pt x="368" y="276"/>
                  </a:lnTo>
                  <a:lnTo>
                    <a:pt x="368" y="276"/>
                  </a:lnTo>
                  <a:lnTo>
                    <a:pt x="372" y="276"/>
                  </a:lnTo>
                  <a:lnTo>
                    <a:pt x="376" y="274"/>
                  </a:lnTo>
                  <a:lnTo>
                    <a:pt x="378" y="270"/>
                  </a:lnTo>
                  <a:lnTo>
                    <a:pt x="378" y="266"/>
                  </a:lnTo>
                  <a:lnTo>
                    <a:pt x="378" y="10"/>
                  </a:lnTo>
                  <a:lnTo>
                    <a:pt x="378" y="10"/>
                  </a:lnTo>
                  <a:lnTo>
                    <a:pt x="378" y="6"/>
                  </a:lnTo>
                  <a:lnTo>
                    <a:pt x="376" y="4"/>
                  </a:lnTo>
                  <a:lnTo>
                    <a:pt x="372" y="2"/>
                  </a:lnTo>
                  <a:lnTo>
                    <a:pt x="368" y="0"/>
                  </a:lnTo>
                  <a:lnTo>
                    <a:pt x="3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57"/>
            <p:cNvSpPr/>
            <p:nvPr/>
          </p:nvSpPr>
          <p:spPr bwMode="auto">
            <a:xfrm>
              <a:off x="7115175" y="519112"/>
              <a:ext cx="136525" cy="107950"/>
            </a:xfrm>
            <a:custGeom>
              <a:avLst/>
              <a:gdLst>
                <a:gd name="T0" fmla="*/ 28 w 86"/>
                <a:gd name="T1" fmla="*/ 18 h 68"/>
                <a:gd name="T2" fmla="*/ 28 w 86"/>
                <a:gd name="T3" fmla="*/ 18 h 68"/>
                <a:gd name="T4" fmla="*/ 24 w 86"/>
                <a:gd name="T5" fmla="*/ 26 h 68"/>
                <a:gd name="T6" fmla="*/ 20 w 86"/>
                <a:gd name="T7" fmla="*/ 34 h 68"/>
                <a:gd name="T8" fmla="*/ 18 w 86"/>
                <a:gd name="T9" fmla="*/ 48 h 68"/>
                <a:gd name="T10" fmla="*/ 16 w 86"/>
                <a:gd name="T11" fmla="*/ 54 h 68"/>
                <a:gd name="T12" fmla="*/ 14 w 86"/>
                <a:gd name="T13" fmla="*/ 60 h 68"/>
                <a:gd name="T14" fmla="*/ 8 w 86"/>
                <a:gd name="T15" fmla="*/ 62 h 68"/>
                <a:gd name="T16" fmla="*/ 0 w 86"/>
                <a:gd name="T17" fmla="*/ 64 h 68"/>
                <a:gd name="T18" fmla="*/ 0 w 86"/>
                <a:gd name="T19" fmla="*/ 64 h 68"/>
                <a:gd name="T20" fmla="*/ 10 w 86"/>
                <a:gd name="T21" fmla="*/ 66 h 68"/>
                <a:gd name="T22" fmla="*/ 10 w 86"/>
                <a:gd name="T23" fmla="*/ 66 h 68"/>
                <a:gd name="T24" fmla="*/ 16 w 86"/>
                <a:gd name="T25" fmla="*/ 66 h 68"/>
                <a:gd name="T26" fmla="*/ 22 w 86"/>
                <a:gd name="T27" fmla="*/ 64 h 68"/>
                <a:gd name="T28" fmla="*/ 26 w 86"/>
                <a:gd name="T29" fmla="*/ 58 h 68"/>
                <a:gd name="T30" fmla="*/ 30 w 86"/>
                <a:gd name="T31" fmla="*/ 50 h 68"/>
                <a:gd name="T32" fmla="*/ 30 w 86"/>
                <a:gd name="T33" fmla="*/ 50 h 68"/>
                <a:gd name="T34" fmla="*/ 30 w 86"/>
                <a:gd name="T35" fmla="*/ 56 h 68"/>
                <a:gd name="T36" fmla="*/ 28 w 86"/>
                <a:gd name="T37" fmla="*/ 62 h 68"/>
                <a:gd name="T38" fmla="*/ 24 w 86"/>
                <a:gd name="T39" fmla="*/ 68 h 68"/>
                <a:gd name="T40" fmla="*/ 24 w 86"/>
                <a:gd name="T41" fmla="*/ 68 h 68"/>
                <a:gd name="T42" fmla="*/ 32 w 86"/>
                <a:gd name="T43" fmla="*/ 68 h 68"/>
                <a:gd name="T44" fmla="*/ 42 w 86"/>
                <a:gd name="T45" fmla="*/ 66 h 68"/>
                <a:gd name="T46" fmla="*/ 52 w 86"/>
                <a:gd name="T47" fmla="*/ 62 h 68"/>
                <a:gd name="T48" fmla="*/ 60 w 86"/>
                <a:gd name="T49" fmla="*/ 58 h 68"/>
                <a:gd name="T50" fmla="*/ 60 w 86"/>
                <a:gd name="T51" fmla="*/ 58 h 68"/>
                <a:gd name="T52" fmla="*/ 72 w 86"/>
                <a:gd name="T53" fmla="*/ 48 h 68"/>
                <a:gd name="T54" fmla="*/ 80 w 86"/>
                <a:gd name="T55" fmla="*/ 36 h 68"/>
                <a:gd name="T56" fmla="*/ 86 w 86"/>
                <a:gd name="T57" fmla="*/ 26 h 68"/>
                <a:gd name="T58" fmla="*/ 62 w 86"/>
                <a:gd name="T59" fmla="*/ 0 h 68"/>
                <a:gd name="T60" fmla="*/ 62 w 86"/>
                <a:gd name="T61" fmla="*/ 0 h 68"/>
                <a:gd name="T62" fmla="*/ 48 w 86"/>
                <a:gd name="T63" fmla="*/ 4 h 68"/>
                <a:gd name="T64" fmla="*/ 36 w 86"/>
                <a:gd name="T65" fmla="*/ 10 h 68"/>
                <a:gd name="T66" fmla="*/ 32 w 86"/>
                <a:gd name="T67" fmla="*/ 14 h 68"/>
                <a:gd name="T68" fmla="*/ 28 w 86"/>
                <a:gd name="T69" fmla="*/ 18 h 68"/>
                <a:gd name="T70" fmla="*/ 28 w 86"/>
                <a:gd name="T71"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 h="68">
                  <a:moveTo>
                    <a:pt x="28" y="18"/>
                  </a:moveTo>
                  <a:lnTo>
                    <a:pt x="28" y="18"/>
                  </a:lnTo>
                  <a:lnTo>
                    <a:pt x="24" y="26"/>
                  </a:lnTo>
                  <a:lnTo>
                    <a:pt x="20" y="34"/>
                  </a:lnTo>
                  <a:lnTo>
                    <a:pt x="18" y="48"/>
                  </a:lnTo>
                  <a:lnTo>
                    <a:pt x="16" y="54"/>
                  </a:lnTo>
                  <a:lnTo>
                    <a:pt x="14" y="60"/>
                  </a:lnTo>
                  <a:lnTo>
                    <a:pt x="8" y="62"/>
                  </a:lnTo>
                  <a:lnTo>
                    <a:pt x="0" y="64"/>
                  </a:lnTo>
                  <a:lnTo>
                    <a:pt x="0" y="64"/>
                  </a:lnTo>
                  <a:lnTo>
                    <a:pt x="10" y="66"/>
                  </a:lnTo>
                  <a:lnTo>
                    <a:pt x="10" y="66"/>
                  </a:lnTo>
                  <a:lnTo>
                    <a:pt x="16" y="66"/>
                  </a:lnTo>
                  <a:lnTo>
                    <a:pt x="22" y="64"/>
                  </a:lnTo>
                  <a:lnTo>
                    <a:pt x="26" y="58"/>
                  </a:lnTo>
                  <a:lnTo>
                    <a:pt x="30" y="50"/>
                  </a:lnTo>
                  <a:lnTo>
                    <a:pt x="30" y="50"/>
                  </a:lnTo>
                  <a:lnTo>
                    <a:pt x="30" y="56"/>
                  </a:lnTo>
                  <a:lnTo>
                    <a:pt x="28" y="62"/>
                  </a:lnTo>
                  <a:lnTo>
                    <a:pt x="24" y="68"/>
                  </a:lnTo>
                  <a:lnTo>
                    <a:pt x="24" y="68"/>
                  </a:lnTo>
                  <a:lnTo>
                    <a:pt x="32" y="68"/>
                  </a:lnTo>
                  <a:lnTo>
                    <a:pt x="42" y="66"/>
                  </a:lnTo>
                  <a:lnTo>
                    <a:pt x="52" y="62"/>
                  </a:lnTo>
                  <a:lnTo>
                    <a:pt x="60" y="58"/>
                  </a:lnTo>
                  <a:lnTo>
                    <a:pt x="60" y="58"/>
                  </a:lnTo>
                  <a:lnTo>
                    <a:pt x="72" y="48"/>
                  </a:lnTo>
                  <a:lnTo>
                    <a:pt x="80" y="36"/>
                  </a:lnTo>
                  <a:lnTo>
                    <a:pt x="86" y="26"/>
                  </a:lnTo>
                  <a:lnTo>
                    <a:pt x="62" y="0"/>
                  </a:lnTo>
                  <a:lnTo>
                    <a:pt x="62" y="0"/>
                  </a:lnTo>
                  <a:lnTo>
                    <a:pt x="48" y="4"/>
                  </a:lnTo>
                  <a:lnTo>
                    <a:pt x="36" y="10"/>
                  </a:lnTo>
                  <a:lnTo>
                    <a:pt x="32" y="14"/>
                  </a:lnTo>
                  <a:lnTo>
                    <a:pt x="28" y="18"/>
                  </a:lnTo>
                  <a:lnTo>
                    <a:pt x="28"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58"/>
            <p:cNvSpPr/>
            <p:nvPr/>
          </p:nvSpPr>
          <p:spPr bwMode="auto">
            <a:xfrm>
              <a:off x="7242175" y="287337"/>
              <a:ext cx="266700" cy="244475"/>
            </a:xfrm>
            <a:custGeom>
              <a:avLst/>
              <a:gdLst>
                <a:gd name="T0" fmla="*/ 144 w 168"/>
                <a:gd name="T1" fmla="*/ 12 h 154"/>
                <a:gd name="T2" fmla="*/ 144 w 168"/>
                <a:gd name="T3" fmla="*/ 12 h 154"/>
                <a:gd name="T4" fmla="*/ 42 w 168"/>
                <a:gd name="T5" fmla="*/ 82 h 154"/>
                <a:gd name="T6" fmla="*/ 42 w 168"/>
                <a:gd name="T7" fmla="*/ 82 h 154"/>
                <a:gd name="T8" fmla="*/ 22 w 168"/>
                <a:gd name="T9" fmla="*/ 98 h 154"/>
                <a:gd name="T10" fmla="*/ 8 w 168"/>
                <a:gd name="T11" fmla="*/ 112 h 154"/>
                <a:gd name="T12" fmla="*/ 0 w 168"/>
                <a:gd name="T13" fmla="*/ 122 h 154"/>
                <a:gd name="T14" fmla="*/ 0 w 168"/>
                <a:gd name="T15" fmla="*/ 126 h 154"/>
                <a:gd name="T16" fmla="*/ 0 w 168"/>
                <a:gd name="T17" fmla="*/ 130 h 154"/>
                <a:gd name="T18" fmla="*/ 0 w 168"/>
                <a:gd name="T19" fmla="*/ 130 h 154"/>
                <a:gd name="T20" fmla="*/ 22 w 168"/>
                <a:gd name="T21" fmla="*/ 154 h 154"/>
                <a:gd name="T22" fmla="*/ 22 w 168"/>
                <a:gd name="T23" fmla="*/ 154 h 154"/>
                <a:gd name="T24" fmla="*/ 24 w 168"/>
                <a:gd name="T25" fmla="*/ 154 h 154"/>
                <a:gd name="T26" fmla="*/ 28 w 168"/>
                <a:gd name="T27" fmla="*/ 154 h 154"/>
                <a:gd name="T28" fmla="*/ 40 w 168"/>
                <a:gd name="T29" fmla="*/ 148 h 154"/>
                <a:gd name="T30" fmla="*/ 56 w 168"/>
                <a:gd name="T31" fmla="*/ 134 h 154"/>
                <a:gd name="T32" fmla="*/ 72 w 168"/>
                <a:gd name="T33" fmla="*/ 118 h 154"/>
                <a:gd name="T34" fmla="*/ 72 w 168"/>
                <a:gd name="T35" fmla="*/ 118 h 154"/>
                <a:gd name="T36" fmla="*/ 154 w 168"/>
                <a:gd name="T37" fmla="*/ 24 h 154"/>
                <a:gd name="T38" fmla="*/ 154 w 168"/>
                <a:gd name="T39" fmla="*/ 24 h 154"/>
                <a:gd name="T40" fmla="*/ 166 w 168"/>
                <a:gd name="T41" fmla="*/ 8 h 154"/>
                <a:gd name="T42" fmla="*/ 168 w 168"/>
                <a:gd name="T43" fmla="*/ 4 h 154"/>
                <a:gd name="T44" fmla="*/ 168 w 168"/>
                <a:gd name="T45" fmla="*/ 2 h 154"/>
                <a:gd name="T46" fmla="*/ 166 w 168"/>
                <a:gd name="T47" fmla="*/ 0 h 154"/>
                <a:gd name="T48" fmla="*/ 160 w 168"/>
                <a:gd name="T49" fmla="*/ 2 h 154"/>
                <a:gd name="T50" fmla="*/ 144 w 168"/>
                <a:gd name="T51" fmla="*/ 12 h 154"/>
                <a:gd name="T52" fmla="*/ 144 w 168"/>
                <a:gd name="T53"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154">
                  <a:moveTo>
                    <a:pt x="144" y="12"/>
                  </a:moveTo>
                  <a:lnTo>
                    <a:pt x="144" y="12"/>
                  </a:lnTo>
                  <a:lnTo>
                    <a:pt x="42" y="82"/>
                  </a:lnTo>
                  <a:lnTo>
                    <a:pt x="42" y="82"/>
                  </a:lnTo>
                  <a:lnTo>
                    <a:pt x="22" y="98"/>
                  </a:lnTo>
                  <a:lnTo>
                    <a:pt x="8" y="112"/>
                  </a:lnTo>
                  <a:lnTo>
                    <a:pt x="0" y="122"/>
                  </a:lnTo>
                  <a:lnTo>
                    <a:pt x="0" y="126"/>
                  </a:lnTo>
                  <a:lnTo>
                    <a:pt x="0" y="130"/>
                  </a:lnTo>
                  <a:lnTo>
                    <a:pt x="0" y="130"/>
                  </a:lnTo>
                  <a:lnTo>
                    <a:pt x="22" y="154"/>
                  </a:lnTo>
                  <a:lnTo>
                    <a:pt x="22" y="154"/>
                  </a:lnTo>
                  <a:lnTo>
                    <a:pt x="24" y="154"/>
                  </a:lnTo>
                  <a:lnTo>
                    <a:pt x="28" y="154"/>
                  </a:lnTo>
                  <a:lnTo>
                    <a:pt x="40" y="148"/>
                  </a:lnTo>
                  <a:lnTo>
                    <a:pt x="56" y="134"/>
                  </a:lnTo>
                  <a:lnTo>
                    <a:pt x="72" y="118"/>
                  </a:lnTo>
                  <a:lnTo>
                    <a:pt x="72" y="118"/>
                  </a:lnTo>
                  <a:lnTo>
                    <a:pt x="154" y="24"/>
                  </a:lnTo>
                  <a:lnTo>
                    <a:pt x="154" y="24"/>
                  </a:lnTo>
                  <a:lnTo>
                    <a:pt x="166" y="8"/>
                  </a:lnTo>
                  <a:lnTo>
                    <a:pt x="168" y="4"/>
                  </a:lnTo>
                  <a:lnTo>
                    <a:pt x="168" y="2"/>
                  </a:lnTo>
                  <a:lnTo>
                    <a:pt x="166" y="0"/>
                  </a:lnTo>
                  <a:lnTo>
                    <a:pt x="160" y="2"/>
                  </a:lnTo>
                  <a:lnTo>
                    <a:pt x="144" y="12"/>
                  </a:lnTo>
                  <a:lnTo>
                    <a:pt x="14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59"/>
            <p:cNvSpPr/>
            <p:nvPr/>
          </p:nvSpPr>
          <p:spPr bwMode="auto">
            <a:xfrm>
              <a:off x="7216775" y="493712"/>
              <a:ext cx="57150" cy="60325"/>
            </a:xfrm>
            <a:custGeom>
              <a:avLst/>
              <a:gdLst>
                <a:gd name="T0" fmla="*/ 12 w 36"/>
                <a:gd name="T1" fmla="*/ 2 h 38"/>
                <a:gd name="T2" fmla="*/ 12 w 36"/>
                <a:gd name="T3" fmla="*/ 2 h 38"/>
                <a:gd name="T4" fmla="*/ 8 w 36"/>
                <a:gd name="T5" fmla="*/ 0 h 38"/>
                <a:gd name="T6" fmla="*/ 4 w 36"/>
                <a:gd name="T7" fmla="*/ 2 h 38"/>
                <a:gd name="T8" fmla="*/ 4 w 36"/>
                <a:gd name="T9" fmla="*/ 2 h 38"/>
                <a:gd name="T10" fmla="*/ 4 w 36"/>
                <a:gd name="T11" fmla="*/ 4 h 38"/>
                <a:gd name="T12" fmla="*/ 2 w 36"/>
                <a:gd name="T13" fmla="*/ 6 h 38"/>
                <a:gd name="T14" fmla="*/ 2 w 36"/>
                <a:gd name="T15" fmla="*/ 6 h 38"/>
                <a:gd name="T16" fmla="*/ 2 w 36"/>
                <a:gd name="T17" fmla="*/ 8 h 38"/>
                <a:gd name="T18" fmla="*/ 2 w 36"/>
                <a:gd name="T19" fmla="*/ 8 h 38"/>
                <a:gd name="T20" fmla="*/ 0 w 36"/>
                <a:gd name="T21" fmla="*/ 10 h 38"/>
                <a:gd name="T22" fmla="*/ 0 w 36"/>
                <a:gd name="T23" fmla="*/ 14 h 38"/>
                <a:gd name="T24" fmla="*/ 22 w 36"/>
                <a:gd name="T25" fmla="*/ 38 h 38"/>
                <a:gd name="T26" fmla="*/ 22 w 36"/>
                <a:gd name="T27" fmla="*/ 38 h 38"/>
                <a:gd name="T28" fmla="*/ 24 w 36"/>
                <a:gd name="T29" fmla="*/ 38 h 38"/>
                <a:gd name="T30" fmla="*/ 28 w 36"/>
                <a:gd name="T31" fmla="*/ 38 h 38"/>
                <a:gd name="T32" fmla="*/ 28 w 36"/>
                <a:gd name="T33" fmla="*/ 38 h 38"/>
                <a:gd name="T34" fmla="*/ 30 w 36"/>
                <a:gd name="T35" fmla="*/ 36 h 38"/>
                <a:gd name="T36" fmla="*/ 30 w 36"/>
                <a:gd name="T37" fmla="*/ 36 h 38"/>
                <a:gd name="T38" fmla="*/ 32 w 36"/>
                <a:gd name="T39" fmla="*/ 36 h 38"/>
                <a:gd name="T40" fmla="*/ 34 w 36"/>
                <a:gd name="T41" fmla="*/ 34 h 38"/>
                <a:gd name="T42" fmla="*/ 34 w 36"/>
                <a:gd name="T43" fmla="*/ 34 h 38"/>
                <a:gd name="T44" fmla="*/ 36 w 36"/>
                <a:gd name="T45" fmla="*/ 32 h 38"/>
                <a:gd name="T46" fmla="*/ 36 w 36"/>
                <a:gd name="T47" fmla="*/ 28 h 38"/>
                <a:gd name="T48" fmla="*/ 12 w 36"/>
                <a:gd name="T4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38">
                  <a:moveTo>
                    <a:pt x="12" y="2"/>
                  </a:moveTo>
                  <a:lnTo>
                    <a:pt x="12" y="2"/>
                  </a:lnTo>
                  <a:lnTo>
                    <a:pt x="8" y="0"/>
                  </a:lnTo>
                  <a:lnTo>
                    <a:pt x="4" y="2"/>
                  </a:lnTo>
                  <a:lnTo>
                    <a:pt x="4" y="2"/>
                  </a:lnTo>
                  <a:lnTo>
                    <a:pt x="4" y="4"/>
                  </a:lnTo>
                  <a:lnTo>
                    <a:pt x="2" y="6"/>
                  </a:lnTo>
                  <a:lnTo>
                    <a:pt x="2" y="6"/>
                  </a:lnTo>
                  <a:lnTo>
                    <a:pt x="2" y="8"/>
                  </a:lnTo>
                  <a:lnTo>
                    <a:pt x="2" y="8"/>
                  </a:lnTo>
                  <a:lnTo>
                    <a:pt x="0" y="10"/>
                  </a:lnTo>
                  <a:lnTo>
                    <a:pt x="0" y="14"/>
                  </a:lnTo>
                  <a:lnTo>
                    <a:pt x="22" y="38"/>
                  </a:lnTo>
                  <a:lnTo>
                    <a:pt x="22" y="38"/>
                  </a:lnTo>
                  <a:lnTo>
                    <a:pt x="24" y="38"/>
                  </a:lnTo>
                  <a:lnTo>
                    <a:pt x="28" y="38"/>
                  </a:lnTo>
                  <a:lnTo>
                    <a:pt x="28" y="38"/>
                  </a:lnTo>
                  <a:lnTo>
                    <a:pt x="30" y="36"/>
                  </a:lnTo>
                  <a:lnTo>
                    <a:pt x="30" y="36"/>
                  </a:lnTo>
                  <a:lnTo>
                    <a:pt x="32" y="36"/>
                  </a:lnTo>
                  <a:lnTo>
                    <a:pt x="34" y="34"/>
                  </a:lnTo>
                  <a:lnTo>
                    <a:pt x="34" y="34"/>
                  </a:lnTo>
                  <a:lnTo>
                    <a:pt x="36" y="32"/>
                  </a:lnTo>
                  <a:lnTo>
                    <a:pt x="36" y="28"/>
                  </a:ln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6976333" y="4346341"/>
            <a:ext cx="609600" cy="377825"/>
            <a:chOff x="8328025" y="360362"/>
            <a:chExt cx="609600" cy="377825"/>
          </a:xfrm>
          <a:solidFill>
            <a:schemeClr val="tx1">
              <a:lumMod val="75000"/>
              <a:lumOff val="25000"/>
            </a:schemeClr>
          </a:solidFill>
        </p:grpSpPr>
        <p:sp>
          <p:nvSpPr>
            <p:cNvPr id="33" name="Freeform 60"/>
            <p:cNvSpPr>
              <a:spLocks noEditPoints="1"/>
            </p:cNvSpPr>
            <p:nvPr/>
          </p:nvSpPr>
          <p:spPr bwMode="auto">
            <a:xfrm>
              <a:off x="8375650" y="360362"/>
              <a:ext cx="514350" cy="323850"/>
            </a:xfrm>
            <a:custGeom>
              <a:avLst/>
              <a:gdLst>
                <a:gd name="T0" fmla="*/ 8 w 324"/>
                <a:gd name="T1" fmla="*/ 204 h 204"/>
                <a:gd name="T2" fmla="*/ 316 w 324"/>
                <a:gd name="T3" fmla="*/ 204 h 204"/>
                <a:gd name="T4" fmla="*/ 316 w 324"/>
                <a:gd name="T5" fmla="*/ 204 h 204"/>
                <a:gd name="T6" fmla="*/ 320 w 324"/>
                <a:gd name="T7" fmla="*/ 204 h 204"/>
                <a:gd name="T8" fmla="*/ 322 w 324"/>
                <a:gd name="T9" fmla="*/ 202 h 204"/>
                <a:gd name="T10" fmla="*/ 324 w 324"/>
                <a:gd name="T11" fmla="*/ 200 h 204"/>
                <a:gd name="T12" fmla="*/ 324 w 324"/>
                <a:gd name="T13" fmla="*/ 196 h 204"/>
                <a:gd name="T14" fmla="*/ 324 w 324"/>
                <a:gd name="T15" fmla="*/ 8 h 204"/>
                <a:gd name="T16" fmla="*/ 324 w 324"/>
                <a:gd name="T17" fmla="*/ 8 h 204"/>
                <a:gd name="T18" fmla="*/ 324 w 324"/>
                <a:gd name="T19" fmla="*/ 6 h 204"/>
                <a:gd name="T20" fmla="*/ 322 w 324"/>
                <a:gd name="T21" fmla="*/ 2 h 204"/>
                <a:gd name="T22" fmla="*/ 320 w 324"/>
                <a:gd name="T23" fmla="*/ 0 h 204"/>
                <a:gd name="T24" fmla="*/ 316 w 324"/>
                <a:gd name="T25" fmla="*/ 0 h 204"/>
                <a:gd name="T26" fmla="*/ 8 w 324"/>
                <a:gd name="T27" fmla="*/ 0 h 204"/>
                <a:gd name="T28" fmla="*/ 8 w 324"/>
                <a:gd name="T29" fmla="*/ 0 h 204"/>
                <a:gd name="T30" fmla="*/ 6 w 324"/>
                <a:gd name="T31" fmla="*/ 0 h 204"/>
                <a:gd name="T32" fmla="*/ 4 w 324"/>
                <a:gd name="T33" fmla="*/ 2 h 204"/>
                <a:gd name="T34" fmla="*/ 2 w 324"/>
                <a:gd name="T35" fmla="*/ 6 h 204"/>
                <a:gd name="T36" fmla="*/ 0 w 324"/>
                <a:gd name="T37" fmla="*/ 8 h 204"/>
                <a:gd name="T38" fmla="*/ 0 w 324"/>
                <a:gd name="T39" fmla="*/ 196 h 204"/>
                <a:gd name="T40" fmla="*/ 0 w 324"/>
                <a:gd name="T41" fmla="*/ 196 h 204"/>
                <a:gd name="T42" fmla="*/ 2 w 324"/>
                <a:gd name="T43" fmla="*/ 200 h 204"/>
                <a:gd name="T44" fmla="*/ 4 w 324"/>
                <a:gd name="T45" fmla="*/ 202 h 204"/>
                <a:gd name="T46" fmla="*/ 6 w 324"/>
                <a:gd name="T47" fmla="*/ 204 h 204"/>
                <a:gd name="T48" fmla="*/ 8 w 324"/>
                <a:gd name="T49" fmla="*/ 204 h 204"/>
                <a:gd name="T50" fmla="*/ 8 w 324"/>
                <a:gd name="T51" fmla="*/ 204 h 204"/>
                <a:gd name="T52" fmla="*/ 162 w 324"/>
                <a:gd name="T53" fmla="*/ 6 h 204"/>
                <a:gd name="T54" fmla="*/ 162 w 324"/>
                <a:gd name="T55" fmla="*/ 6 h 204"/>
                <a:gd name="T56" fmla="*/ 166 w 324"/>
                <a:gd name="T57" fmla="*/ 6 h 204"/>
                <a:gd name="T58" fmla="*/ 168 w 324"/>
                <a:gd name="T59" fmla="*/ 10 h 204"/>
                <a:gd name="T60" fmla="*/ 168 w 324"/>
                <a:gd name="T61" fmla="*/ 10 h 204"/>
                <a:gd name="T62" fmla="*/ 166 w 324"/>
                <a:gd name="T63" fmla="*/ 14 h 204"/>
                <a:gd name="T64" fmla="*/ 162 w 324"/>
                <a:gd name="T65" fmla="*/ 16 h 204"/>
                <a:gd name="T66" fmla="*/ 162 w 324"/>
                <a:gd name="T67" fmla="*/ 16 h 204"/>
                <a:gd name="T68" fmla="*/ 160 w 324"/>
                <a:gd name="T69" fmla="*/ 14 h 204"/>
                <a:gd name="T70" fmla="*/ 158 w 324"/>
                <a:gd name="T71" fmla="*/ 10 h 204"/>
                <a:gd name="T72" fmla="*/ 158 w 324"/>
                <a:gd name="T73" fmla="*/ 10 h 204"/>
                <a:gd name="T74" fmla="*/ 160 w 324"/>
                <a:gd name="T75" fmla="*/ 6 h 204"/>
                <a:gd name="T76" fmla="*/ 162 w 324"/>
                <a:gd name="T77" fmla="*/ 6 h 204"/>
                <a:gd name="T78" fmla="*/ 162 w 324"/>
                <a:gd name="T79" fmla="*/ 6 h 204"/>
                <a:gd name="T80" fmla="*/ 20 w 324"/>
                <a:gd name="T81" fmla="*/ 20 h 204"/>
                <a:gd name="T82" fmla="*/ 304 w 324"/>
                <a:gd name="T83" fmla="*/ 20 h 204"/>
                <a:gd name="T84" fmla="*/ 304 w 324"/>
                <a:gd name="T85" fmla="*/ 184 h 204"/>
                <a:gd name="T86" fmla="*/ 20 w 324"/>
                <a:gd name="T87" fmla="*/ 184 h 204"/>
                <a:gd name="T88" fmla="*/ 20 w 324"/>
                <a:gd name="T89" fmla="*/ 2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4" h="204">
                  <a:moveTo>
                    <a:pt x="8" y="204"/>
                  </a:moveTo>
                  <a:lnTo>
                    <a:pt x="316" y="204"/>
                  </a:lnTo>
                  <a:lnTo>
                    <a:pt x="316" y="204"/>
                  </a:lnTo>
                  <a:lnTo>
                    <a:pt x="320" y="204"/>
                  </a:lnTo>
                  <a:lnTo>
                    <a:pt x="322" y="202"/>
                  </a:lnTo>
                  <a:lnTo>
                    <a:pt x="324" y="200"/>
                  </a:lnTo>
                  <a:lnTo>
                    <a:pt x="324" y="196"/>
                  </a:lnTo>
                  <a:lnTo>
                    <a:pt x="324" y="8"/>
                  </a:lnTo>
                  <a:lnTo>
                    <a:pt x="324" y="8"/>
                  </a:lnTo>
                  <a:lnTo>
                    <a:pt x="324" y="6"/>
                  </a:lnTo>
                  <a:lnTo>
                    <a:pt x="322" y="2"/>
                  </a:lnTo>
                  <a:lnTo>
                    <a:pt x="320" y="0"/>
                  </a:lnTo>
                  <a:lnTo>
                    <a:pt x="316" y="0"/>
                  </a:lnTo>
                  <a:lnTo>
                    <a:pt x="8" y="0"/>
                  </a:lnTo>
                  <a:lnTo>
                    <a:pt x="8" y="0"/>
                  </a:lnTo>
                  <a:lnTo>
                    <a:pt x="6" y="0"/>
                  </a:lnTo>
                  <a:lnTo>
                    <a:pt x="4" y="2"/>
                  </a:lnTo>
                  <a:lnTo>
                    <a:pt x="2" y="6"/>
                  </a:lnTo>
                  <a:lnTo>
                    <a:pt x="0" y="8"/>
                  </a:lnTo>
                  <a:lnTo>
                    <a:pt x="0" y="196"/>
                  </a:lnTo>
                  <a:lnTo>
                    <a:pt x="0" y="196"/>
                  </a:lnTo>
                  <a:lnTo>
                    <a:pt x="2" y="200"/>
                  </a:lnTo>
                  <a:lnTo>
                    <a:pt x="4" y="202"/>
                  </a:lnTo>
                  <a:lnTo>
                    <a:pt x="6" y="204"/>
                  </a:lnTo>
                  <a:lnTo>
                    <a:pt x="8" y="204"/>
                  </a:lnTo>
                  <a:lnTo>
                    <a:pt x="8" y="204"/>
                  </a:lnTo>
                  <a:close/>
                  <a:moveTo>
                    <a:pt x="162" y="6"/>
                  </a:moveTo>
                  <a:lnTo>
                    <a:pt x="162" y="6"/>
                  </a:lnTo>
                  <a:lnTo>
                    <a:pt x="166" y="6"/>
                  </a:lnTo>
                  <a:lnTo>
                    <a:pt x="168" y="10"/>
                  </a:lnTo>
                  <a:lnTo>
                    <a:pt x="168" y="10"/>
                  </a:lnTo>
                  <a:lnTo>
                    <a:pt x="166" y="14"/>
                  </a:lnTo>
                  <a:lnTo>
                    <a:pt x="162" y="16"/>
                  </a:lnTo>
                  <a:lnTo>
                    <a:pt x="162" y="16"/>
                  </a:lnTo>
                  <a:lnTo>
                    <a:pt x="160" y="14"/>
                  </a:lnTo>
                  <a:lnTo>
                    <a:pt x="158" y="10"/>
                  </a:lnTo>
                  <a:lnTo>
                    <a:pt x="158" y="10"/>
                  </a:lnTo>
                  <a:lnTo>
                    <a:pt x="160" y="6"/>
                  </a:lnTo>
                  <a:lnTo>
                    <a:pt x="162" y="6"/>
                  </a:lnTo>
                  <a:lnTo>
                    <a:pt x="162" y="6"/>
                  </a:lnTo>
                  <a:close/>
                  <a:moveTo>
                    <a:pt x="20" y="20"/>
                  </a:moveTo>
                  <a:lnTo>
                    <a:pt x="304" y="20"/>
                  </a:lnTo>
                  <a:lnTo>
                    <a:pt x="304" y="184"/>
                  </a:lnTo>
                  <a:lnTo>
                    <a:pt x="20" y="184"/>
                  </a:lnTo>
                  <a:lnTo>
                    <a:pt x="2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1"/>
            <p:cNvSpPr/>
            <p:nvPr/>
          </p:nvSpPr>
          <p:spPr bwMode="auto">
            <a:xfrm>
              <a:off x="8328025" y="696912"/>
              <a:ext cx="609600" cy="41275"/>
            </a:xfrm>
            <a:custGeom>
              <a:avLst/>
              <a:gdLst>
                <a:gd name="T0" fmla="*/ 384 w 384"/>
                <a:gd name="T1" fmla="*/ 0 h 26"/>
                <a:gd name="T2" fmla="*/ 252 w 384"/>
                <a:gd name="T3" fmla="*/ 0 h 26"/>
                <a:gd name="T4" fmla="*/ 252 w 384"/>
                <a:gd name="T5" fmla="*/ 0 h 26"/>
                <a:gd name="T6" fmla="*/ 250 w 384"/>
                <a:gd name="T7" fmla="*/ 4 h 26"/>
                <a:gd name="T8" fmla="*/ 246 w 384"/>
                <a:gd name="T9" fmla="*/ 6 h 26"/>
                <a:gd name="T10" fmla="*/ 138 w 384"/>
                <a:gd name="T11" fmla="*/ 6 h 26"/>
                <a:gd name="T12" fmla="*/ 138 w 384"/>
                <a:gd name="T13" fmla="*/ 6 h 26"/>
                <a:gd name="T14" fmla="*/ 136 w 384"/>
                <a:gd name="T15" fmla="*/ 4 h 26"/>
                <a:gd name="T16" fmla="*/ 134 w 384"/>
                <a:gd name="T17" fmla="*/ 0 h 26"/>
                <a:gd name="T18" fmla="*/ 0 w 384"/>
                <a:gd name="T19" fmla="*/ 0 h 26"/>
                <a:gd name="T20" fmla="*/ 0 w 384"/>
                <a:gd name="T21" fmla="*/ 0 h 26"/>
                <a:gd name="T22" fmla="*/ 0 w 384"/>
                <a:gd name="T23" fmla="*/ 2 h 26"/>
                <a:gd name="T24" fmla="*/ 0 w 384"/>
                <a:gd name="T25" fmla="*/ 8 h 26"/>
                <a:gd name="T26" fmla="*/ 0 w 384"/>
                <a:gd name="T27" fmla="*/ 8 h 26"/>
                <a:gd name="T28" fmla="*/ 2 w 384"/>
                <a:gd name="T29" fmla="*/ 16 h 26"/>
                <a:gd name="T30" fmla="*/ 6 w 384"/>
                <a:gd name="T31" fmla="*/ 20 h 26"/>
                <a:gd name="T32" fmla="*/ 12 w 384"/>
                <a:gd name="T33" fmla="*/ 24 h 26"/>
                <a:gd name="T34" fmla="*/ 18 w 384"/>
                <a:gd name="T35" fmla="*/ 26 h 26"/>
                <a:gd name="T36" fmla="*/ 368 w 384"/>
                <a:gd name="T37" fmla="*/ 26 h 26"/>
                <a:gd name="T38" fmla="*/ 368 w 384"/>
                <a:gd name="T39" fmla="*/ 26 h 26"/>
                <a:gd name="T40" fmla="*/ 374 w 384"/>
                <a:gd name="T41" fmla="*/ 24 h 26"/>
                <a:gd name="T42" fmla="*/ 380 w 384"/>
                <a:gd name="T43" fmla="*/ 20 h 26"/>
                <a:gd name="T44" fmla="*/ 384 w 384"/>
                <a:gd name="T45" fmla="*/ 16 h 26"/>
                <a:gd name="T46" fmla="*/ 384 w 384"/>
                <a:gd name="T47" fmla="*/ 8 h 26"/>
                <a:gd name="T48" fmla="*/ 384 w 384"/>
                <a:gd name="T49" fmla="*/ 2 h 26"/>
                <a:gd name="T50" fmla="*/ 384 w 384"/>
                <a:gd name="T51" fmla="*/ 2 h 26"/>
                <a:gd name="T52" fmla="*/ 384 w 384"/>
                <a:gd name="T53" fmla="*/ 0 h 26"/>
                <a:gd name="T54" fmla="*/ 384 w 384"/>
                <a:gd name="T5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4" h="26">
                  <a:moveTo>
                    <a:pt x="384" y="0"/>
                  </a:moveTo>
                  <a:lnTo>
                    <a:pt x="252" y="0"/>
                  </a:lnTo>
                  <a:lnTo>
                    <a:pt x="252" y="0"/>
                  </a:lnTo>
                  <a:lnTo>
                    <a:pt x="250" y="4"/>
                  </a:lnTo>
                  <a:lnTo>
                    <a:pt x="246" y="6"/>
                  </a:lnTo>
                  <a:lnTo>
                    <a:pt x="138" y="6"/>
                  </a:lnTo>
                  <a:lnTo>
                    <a:pt x="138" y="6"/>
                  </a:lnTo>
                  <a:lnTo>
                    <a:pt x="136" y="4"/>
                  </a:lnTo>
                  <a:lnTo>
                    <a:pt x="134" y="0"/>
                  </a:lnTo>
                  <a:lnTo>
                    <a:pt x="0" y="0"/>
                  </a:lnTo>
                  <a:lnTo>
                    <a:pt x="0" y="0"/>
                  </a:lnTo>
                  <a:lnTo>
                    <a:pt x="0" y="2"/>
                  </a:lnTo>
                  <a:lnTo>
                    <a:pt x="0" y="8"/>
                  </a:lnTo>
                  <a:lnTo>
                    <a:pt x="0" y="8"/>
                  </a:lnTo>
                  <a:lnTo>
                    <a:pt x="2" y="16"/>
                  </a:lnTo>
                  <a:lnTo>
                    <a:pt x="6" y="20"/>
                  </a:lnTo>
                  <a:lnTo>
                    <a:pt x="12" y="24"/>
                  </a:lnTo>
                  <a:lnTo>
                    <a:pt x="18" y="26"/>
                  </a:lnTo>
                  <a:lnTo>
                    <a:pt x="368" y="26"/>
                  </a:lnTo>
                  <a:lnTo>
                    <a:pt x="368" y="26"/>
                  </a:lnTo>
                  <a:lnTo>
                    <a:pt x="374" y="24"/>
                  </a:lnTo>
                  <a:lnTo>
                    <a:pt x="380" y="20"/>
                  </a:lnTo>
                  <a:lnTo>
                    <a:pt x="384" y="16"/>
                  </a:lnTo>
                  <a:lnTo>
                    <a:pt x="384" y="8"/>
                  </a:lnTo>
                  <a:lnTo>
                    <a:pt x="384" y="2"/>
                  </a:lnTo>
                  <a:lnTo>
                    <a:pt x="384" y="2"/>
                  </a:lnTo>
                  <a:lnTo>
                    <a:pt x="384" y="0"/>
                  </a:lnTo>
                  <a:lnTo>
                    <a:pt x="3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62"/>
            <p:cNvSpPr>
              <a:spLocks noEditPoints="1"/>
            </p:cNvSpPr>
            <p:nvPr/>
          </p:nvSpPr>
          <p:spPr bwMode="auto">
            <a:xfrm>
              <a:off x="8426450" y="411162"/>
              <a:ext cx="412750" cy="222250"/>
            </a:xfrm>
            <a:custGeom>
              <a:avLst/>
              <a:gdLst>
                <a:gd name="T0" fmla="*/ 260 w 260"/>
                <a:gd name="T1" fmla="*/ 140 h 140"/>
                <a:gd name="T2" fmla="*/ 80 w 260"/>
                <a:gd name="T3" fmla="*/ 94 h 140"/>
                <a:gd name="T4" fmla="*/ 70 w 260"/>
                <a:gd name="T5" fmla="*/ 72 h 140"/>
                <a:gd name="T6" fmla="*/ 66 w 260"/>
                <a:gd name="T7" fmla="*/ 62 h 140"/>
                <a:gd name="T8" fmla="*/ 58 w 260"/>
                <a:gd name="T9" fmla="*/ 64 h 140"/>
                <a:gd name="T10" fmla="*/ 56 w 260"/>
                <a:gd name="T11" fmla="*/ 94 h 140"/>
                <a:gd name="T12" fmla="*/ 56 w 260"/>
                <a:gd name="T13" fmla="*/ 38 h 140"/>
                <a:gd name="T14" fmla="*/ 56 w 260"/>
                <a:gd name="T15" fmla="*/ 58 h 140"/>
                <a:gd name="T16" fmla="*/ 68 w 260"/>
                <a:gd name="T17" fmla="*/ 52 h 140"/>
                <a:gd name="T18" fmla="*/ 74 w 260"/>
                <a:gd name="T19" fmla="*/ 54 h 140"/>
                <a:gd name="T20" fmla="*/ 80 w 260"/>
                <a:gd name="T21" fmla="*/ 62 h 140"/>
                <a:gd name="T22" fmla="*/ 80 w 260"/>
                <a:gd name="T23" fmla="*/ 94 h 140"/>
                <a:gd name="T24" fmla="*/ 108 w 260"/>
                <a:gd name="T25" fmla="*/ 94 h 140"/>
                <a:gd name="T26" fmla="*/ 98 w 260"/>
                <a:gd name="T27" fmla="*/ 92 h 140"/>
                <a:gd name="T28" fmla="*/ 96 w 260"/>
                <a:gd name="T29" fmla="*/ 82 h 140"/>
                <a:gd name="T30" fmla="*/ 90 w 260"/>
                <a:gd name="T31" fmla="*/ 54 h 140"/>
                <a:gd name="T32" fmla="*/ 106 w 260"/>
                <a:gd name="T33" fmla="*/ 44 h 140"/>
                <a:gd name="T34" fmla="*/ 116 w 260"/>
                <a:gd name="T35" fmla="*/ 62 h 140"/>
                <a:gd name="T36" fmla="*/ 106 w 260"/>
                <a:gd name="T37" fmla="*/ 78 h 140"/>
                <a:gd name="T38" fmla="*/ 110 w 260"/>
                <a:gd name="T39" fmla="*/ 86 h 140"/>
                <a:gd name="T40" fmla="*/ 114 w 260"/>
                <a:gd name="T41" fmla="*/ 86 h 140"/>
                <a:gd name="T42" fmla="*/ 118 w 260"/>
                <a:gd name="T43" fmla="*/ 92 h 140"/>
                <a:gd name="T44" fmla="*/ 184 w 260"/>
                <a:gd name="T45" fmla="*/ 94 h 140"/>
                <a:gd name="T46" fmla="*/ 174 w 260"/>
                <a:gd name="T47" fmla="*/ 72 h 140"/>
                <a:gd name="T48" fmla="*/ 172 w 260"/>
                <a:gd name="T49" fmla="*/ 62 h 140"/>
                <a:gd name="T50" fmla="*/ 164 w 260"/>
                <a:gd name="T51" fmla="*/ 64 h 140"/>
                <a:gd name="T52" fmla="*/ 162 w 260"/>
                <a:gd name="T53" fmla="*/ 94 h 140"/>
                <a:gd name="T54" fmla="*/ 152 w 260"/>
                <a:gd name="T55" fmla="*/ 72 h 140"/>
                <a:gd name="T56" fmla="*/ 148 w 260"/>
                <a:gd name="T57" fmla="*/ 62 h 140"/>
                <a:gd name="T58" fmla="*/ 142 w 260"/>
                <a:gd name="T59" fmla="*/ 64 h 140"/>
                <a:gd name="T60" fmla="*/ 140 w 260"/>
                <a:gd name="T61" fmla="*/ 94 h 140"/>
                <a:gd name="T62" fmla="*/ 136 w 260"/>
                <a:gd name="T63" fmla="*/ 54 h 140"/>
                <a:gd name="T64" fmla="*/ 138 w 260"/>
                <a:gd name="T65" fmla="*/ 60 h 140"/>
                <a:gd name="T66" fmla="*/ 150 w 260"/>
                <a:gd name="T67" fmla="*/ 52 h 140"/>
                <a:gd name="T68" fmla="*/ 156 w 260"/>
                <a:gd name="T69" fmla="*/ 54 h 140"/>
                <a:gd name="T70" fmla="*/ 166 w 260"/>
                <a:gd name="T71" fmla="*/ 54 h 140"/>
                <a:gd name="T72" fmla="*/ 172 w 260"/>
                <a:gd name="T73" fmla="*/ 52 h 140"/>
                <a:gd name="T74" fmla="*/ 182 w 260"/>
                <a:gd name="T75" fmla="*/ 56 h 140"/>
                <a:gd name="T76" fmla="*/ 184 w 260"/>
                <a:gd name="T77" fmla="*/ 62 h 140"/>
                <a:gd name="T78" fmla="*/ 214 w 260"/>
                <a:gd name="T79" fmla="*/ 94 h 140"/>
                <a:gd name="T80" fmla="*/ 208 w 260"/>
                <a:gd name="T81" fmla="*/ 94 h 140"/>
                <a:gd name="T82" fmla="*/ 202 w 260"/>
                <a:gd name="T83" fmla="*/ 92 h 140"/>
                <a:gd name="T84" fmla="*/ 200 w 260"/>
                <a:gd name="T85" fmla="*/ 38 h 140"/>
                <a:gd name="T86" fmla="*/ 210 w 260"/>
                <a:gd name="T87" fmla="*/ 80 h 140"/>
                <a:gd name="T88" fmla="*/ 214 w 260"/>
                <a:gd name="T89" fmla="*/ 86 h 140"/>
                <a:gd name="T90" fmla="*/ 214 w 260"/>
                <a:gd name="T91" fmla="*/ 86 h 140"/>
                <a:gd name="T92" fmla="*/ 218 w 260"/>
                <a:gd name="T93" fmla="*/ 9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0" h="140">
                  <a:moveTo>
                    <a:pt x="0" y="0"/>
                  </a:moveTo>
                  <a:lnTo>
                    <a:pt x="0" y="140"/>
                  </a:lnTo>
                  <a:lnTo>
                    <a:pt x="260" y="140"/>
                  </a:lnTo>
                  <a:lnTo>
                    <a:pt x="260" y="0"/>
                  </a:lnTo>
                  <a:lnTo>
                    <a:pt x="0" y="0"/>
                  </a:lnTo>
                  <a:close/>
                  <a:moveTo>
                    <a:pt x="80" y="94"/>
                  </a:moveTo>
                  <a:lnTo>
                    <a:pt x="70" y="94"/>
                  </a:lnTo>
                  <a:lnTo>
                    <a:pt x="70" y="72"/>
                  </a:lnTo>
                  <a:lnTo>
                    <a:pt x="70" y="72"/>
                  </a:lnTo>
                  <a:lnTo>
                    <a:pt x="68" y="64"/>
                  </a:lnTo>
                  <a:lnTo>
                    <a:pt x="68" y="64"/>
                  </a:lnTo>
                  <a:lnTo>
                    <a:pt x="66" y="62"/>
                  </a:lnTo>
                  <a:lnTo>
                    <a:pt x="64" y="62"/>
                  </a:lnTo>
                  <a:lnTo>
                    <a:pt x="64" y="62"/>
                  </a:lnTo>
                  <a:lnTo>
                    <a:pt x="58" y="64"/>
                  </a:lnTo>
                  <a:lnTo>
                    <a:pt x="58" y="64"/>
                  </a:lnTo>
                  <a:lnTo>
                    <a:pt x="56" y="68"/>
                  </a:lnTo>
                  <a:lnTo>
                    <a:pt x="56" y="94"/>
                  </a:lnTo>
                  <a:lnTo>
                    <a:pt x="46" y="94"/>
                  </a:lnTo>
                  <a:lnTo>
                    <a:pt x="46" y="38"/>
                  </a:lnTo>
                  <a:lnTo>
                    <a:pt x="56" y="38"/>
                  </a:lnTo>
                  <a:lnTo>
                    <a:pt x="56" y="58"/>
                  </a:lnTo>
                  <a:lnTo>
                    <a:pt x="56" y="58"/>
                  </a:lnTo>
                  <a:lnTo>
                    <a:pt x="56" y="58"/>
                  </a:lnTo>
                  <a:lnTo>
                    <a:pt x="60" y="54"/>
                  </a:lnTo>
                  <a:lnTo>
                    <a:pt x="60" y="54"/>
                  </a:lnTo>
                  <a:lnTo>
                    <a:pt x="68" y="52"/>
                  </a:lnTo>
                  <a:lnTo>
                    <a:pt x="68" y="52"/>
                  </a:lnTo>
                  <a:lnTo>
                    <a:pt x="74" y="54"/>
                  </a:lnTo>
                  <a:lnTo>
                    <a:pt x="74" y="54"/>
                  </a:lnTo>
                  <a:lnTo>
                    <a:pt x="78" y="56"/>
                  </a:lnTo>
                  <a:lnTo>
                    <a:pt x="78" y="56"/>
                  </a:lnTo>
                  <a:lnTo>
                    <a:pt x="80" y="62"/>
                  </a:lnTo>
                  <a:lnTo>
                    <a:pt x="80" y="62"/>
                  </a:lnTo>
                  <a:lnTo>
                    <a:pt x="80" y="68"/>
                  </a:lnTo>
                  <a:lnTo>
                    <a:pt x="80" y="94"/>
                  </a:lnTo>
                  <a:close/>
                  <a:moveTo>
                    <a:pt x="112" y="94"/>
                  </a:moveTo>
                  <a:lnTo>
                    <a:pt x="112" y="94"/>
                  </a:lnTo>
                  <a:lnTo>
                    <a:pt x="108" y="94"/>
                  </a:lnTo>
                  <a:lnTo>
                    <a:pt x="108" y="94"/>
                  </a:lnTo>
                  <a:lnTo>
                    <a:pt x="102" y="94"/>
                  </a:lnTo>
                  <a:lnTo>
                    <a:pt x="98" y="92"/>
                  </a:lnTo>
                  <a:lnTo>
                    <a:pt x="98" y="92"/>
                  </a:lnTo>
                  <a:lnTo>
                    <a:pt x="96" y="88"/>
                  </a:lnTo>
                  <a:lnTo>
                    <a:pt x="96" y="82"/>
                  </a:lnTo>
                  <a:lnTo>
                    <a:pt x="96" y="62"/>
                  </a:lnTo>
                  <a:lnTo>
                    <a:pt x="90" y="62"/>
                  </a:lnTo>
                  <a:lnTo>
                    <a:pt x="90" y="54"/>
                  </a:lnTo>
                  <a:lnTo>
                    <a:pt x="96" y="54"/>
                  </a:lnTo>
                  <a:lnTo>
                    <a:pt x="96" y="46"/>
                  </a:lnTo>
                  <a:lnTo>
                    <a:pt x="106" y="44"/>
                  </a:lnTo>
                  <a:lnTo>
                    <a:pt x="106" y="54"/>
                  </a:lnTo>
                  <a:lnTo>
                    <a:pt x="116" y="54"/>
                  </a:lnTo>
                  <a:lnTo>
                    <a:pt x="116" y="62"/>
                  </a:lnTo>
                  <a:lnTo>
                    <a:pt x="106" y="62"/>
                  </a:lnTo>
                  <a:lnTo>
                    <a:pt x="106" y="78"/>
                  </a:lnTo>
                  <a:lnTo>
                    <a:pt x="106" y="78"/>
                  </a:lnTo>
                  <a:lnTo>
                    <a:pt x="108" y="84"/>
                  </a:lnTo>
                  <a:lnTo>
                    <a:pt x="108" y="84"/>
                  </a:lnTo>
                  <a:lnTo>
                    <a:pt x="110" y="86"/>
                  </a:lnTo>
                  <a:lnTo>
                    <a:pt x="110" y="86"/>
                  </a:lnTo>
                  <a:lnTo>
                    <a:pt x="114" y="86"/>
                  </a:lnTo>
                  <a:lnTo>
                    <a:pt x="114" y="86"/>
                  </a:lnTo>
                  <a:lnTo>
                    <a:pt x="116" y="84"/>
                  </a:lnTo>
                  <a:lnTo>
                    <a:pt x="118" y="92"/>
                  </a:lnTo>
                  <a:lnTo>
                    <a:pt x="118" y="92"/>
                  </a:lnTo>
                  <a:lnTo>
                    <a:pt x="112" y="94"/>
                  </a:lnTo>
                  <a:lnTo>
                    <a:pt x="112" y="94"/>
                  </a:lnTo>
                  <a:close/>
                  <a:moveTo>
                    <a:pt x="184" y="94"/>
                  </a:moveTo>
                  <a:lnTo>
                    <a:pt x="174" y="94"/>
                  </a:lnTo>
                  <a:lnTo>
                    <a:pt x="174" y="72"/>
                  </a:lnTo>
                  <a:lnTo>
                    <a:pt x="174" y="72"/>
                  </a:lnTo>
                  <a:lnTo>
                    <a:pt x="174" y="64"/>
                  </a:lnTo>
                  <a:lnTo>
                    <a:pt x="174" y="64"/>
                  </a:lnTo>
                  <a:lnTo>
                    <a:pt x="172" y="62"/>
                  </a:lnTo>
                  <a:lnTo>
                    <a:pt x="168" y="62"/>
                  </a:lnTo>
                  <a:lnTo>
                    <a:pt x="168" y="62"/>
                  </a:lnTo>
                  <a:lnTo>
                    <a:pt x="164" y="64"/>
                  </a:lnTo>
                  <a:lnTo>
                    <a:pt x="164" y="64"/>
                  </a:lnTo>
                  <a:lnTo>
                    <a:pt x="162" y="68"/>
                  </a:lnTo>
                  <a:lnTo>
                    <a:pt x="162" y="94"/>
                  </a:lnTo>
                  <a:lnTo>
                    <a:pt x="152" y="94"/>
                  </a:lnTo>
                  <a:lnTo>
                    <a:pt x="152" y="72"/>
                  </a:lnTo>
                  <a:lnTo>
                    <a:pt x="152" y="72"/>
                  </a:lnTo>
                  <a:lnTo>
                    <a:pt x="150" y="64"/>
                  </a:lnTo>
                  <a:lnTo>
                    <a:pt x="150" y="64"/>
                  </a:lnTo>
                  <a:lnTo>
                    <a:pt x="148" y="62"/>
                  </a:lnTo>
                  <a:lnTo>
                    <a:pt x="146" y="62"/>
                  </a:lnTo>
                  <a:lnTo>
                    <a:pt x="146" y="62"/>
                  </a:lnTo>
                  <a:lnTo>
                    <a:pt x="142" y="64"/>
                  </a:lnTo>
                  <a:lnTo>
                    <a:pt x="142" y="64"/>
                  </a:lnTo>
                  <a:lnTo>
                    <a:pt x="140" y="68"/>
                  </a:lnTo>
                  <a:lnTo>
                    <a:pt x="140" y="94"/>
                  </a:lnTo>
                  <a:lnTo>
                    <a:pt x="128" y="94"/>
                  </a:lnTo>
                  <a:lnTo>
                    <a:pt x="128" y="54"/>
                  </a:lnTo>
                  <a:lnTo>
                    <a:pt x="136" y="54"/>
                  </a:lnTo>
                  <a:lnTo>
                    <a:pt x="138" y="60"/>
                  </a:lnTo>
                  <a:lnTo>
                    <a:pt x="138" y="60"/>
                  </a:lnTo>
                  <a:lnTo>
                    <a:pt x="138" y="60"/>
                  </a:lnTo>
                  <a:lnTo>
                    <a:pt x="144" y="54"/>
                  </a:lnTo>
                  <a:lnTo>
                    <a:pt x="144" y="54"/>
                  </a:lnTo>
                  <a:lnTo>
                    <a:pt x="150" y="52"/>
                  </a:lnTo>
                  <a:lnTo>
                    <a:pt x="150" y="52"/>
                  </a:lnTo>
                  <a:lnTo>
                    <a:pt x="156" y="54"/>
                  </a:lnTo>
                  <a:lnTo>
                    <a:pt x="156" y="54"/>
                  </a:lnTo>
                  <a:lnTo>
                    <a:pt x="160" y="60"/>
                  </a:lnTo>
                  <a:lnTo>
                    <a:pt x="160" y="60"/>
                  </a:lnTo>
                  <a:lnTo>
                    <a:pt x="166" y="54"/>
                  </a:lnTo>
                  <a:lnTo>
                    <a:pt x="166" y="54"/>
                  </a:lnTo>
                  <a:lnTo>
                    <a:pt x="172" y="52"/>
                  </a:lnTo>
                  <a:lnTo>
                    <a:pt x="172" y="52"/>
                  </a:lnTo>
                  <a:lnTo>
                    <a:pt x="178" y="54"/>
                  </a:lnTo>
                  <a:lnTo>
                    <a:pt x="178" y="54"/>
                  </a:lnTo>
                  <a:lnTo>
                    <a:pt x="182" y="56"/>
                  </a:lnTo>
                  <a:lnTo>
                    <a:pt x="182" y="56"/>
                  </a:lnTo>
                  <a:lnTo>
                    <a:pt x="184" y="62"/>
                  </a:lnTo>
                  <a:lnTo>
                    <a:pt x="184" y="62"/>
                  </a:lnTo>
                  <a:lnTo>
                    <a:pt x="184" y="70"/>
                  </a:lnTo>
                  <a:lnTo>
                    <a:pt x="184" y="94"/>
                  </a:lnTo>
                  <a:close/>
                  <a:moveTo>
                    <a:pt x="214" y="94"/>
                  </a:moveTo>
                  <a:lnTo>
                    <a:pt x="214" y="94"/>
                  </a:lnTo>
                  <a:lnTo>
                    <a:pt x="208" y="94"/>
                  </a:lnTo>
                  <a:lnTo>
                    <a:pt x="208" y="94"/>
                  </a:lnTo>
                  <a:lnTo>
                    <a:pt x="204" y="94"/>
                  </a:lnTo>
                  <a:lnTo>
                    <a:pt x="202" y="92"/>
                  </a:lnTo>
                  <a:lnTo>
                    <a:pt x="202" y="92"/>
                  </a:lnTo>
                  <a:lnTo>
                    <a:pt x="200" y="90"/>
                  </a:lnTo>
                  <a:lnTo>
                    <a:pt x="200" y="86"/>
                  </a:lnTo>
                  <a:lnTo>
                    <a:pt x="200" y="38"/>
                  </a:lnTo>
                  <a:lnTo>
                    <a:pt x="210" y="38"/>
                  </a:lnTo>
                  <a:lnTo>
                    <a:pt x="210" y="80"/>
                  </a:lnTo>
                  <a:lnTo>
                    <a:pt x="210" y="80"/>
                  </a:lnTo>
                  <a:lnTo>
                    <a:pt x="210" y="84"/>
                  </a:lnTo>
                  <a:lnTo>
                    <a:pt x="210" y="84"/>
                  </a:lnTo>
                  <a:lnTo>
                    <a:pt x="214" y="86"/>
                  </a:lnTo>
                  <a:lnTo>
                    <a:pt x="214" y="86"/>
                  </a:lnTo>
                  <a:lnTo>
                    <a:pt x="214" y="86"/>
                  </a:lnTo>
                  <a:lnTo>
                    <a:pt x="214" y="86"/>
                  </a:lnTo>
                  <a:lnTo>
                    <a:pt x="218" y="84"/>
                  </a:lnTo>
                  <a:lnTo>
                    <a:pt x="218" y="92"/>
                  </a:lnTo>
                  <a:lnTo>
                    <a:pt x="218" y="92"/>
                  </a:lnTo>
                  <a:lnTo>
                    <a:pt x="214" y="94"/>
                  </a:lnTo>
                  <a:lnTo>
                    <a:pt x="214"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886176" y="2013488"/>
            <a:ext cx="609600" cy="377825"/>
            <a:chOff x="1628775" y="4887913"/>
            <a:chExt cx="609600" cy="377825"/>
          </a:xfrm>
          <a:solidFill>
            <a:schemeClr val="tx1">
              <a:lumMod val="75000"/>
              <a:lumOff val="25000"/>
            </a:schemeClr>
          </a:solidFill>
        </p:grpSpPr>
        <p:sp>
          <p:nvSpPr>
            <p:cNvPr id="37" name="Freeform 169"/>
            <p:cNvSpPr>
              <a:spLocks noEditPoints="1"/>
            </p:cNvSpPr>
            <p:nvPr/>
          </p:nvSpPr>
          <p:spPr bwMode="auto">
            <a:xfrm>
              <a:off x="1676400" y="4887913"/>
              <a:ext cx="514350" cy="323850"/>
            </a:xfrm>
            <a:custGeom>
              <a:avLst/>
              <a:gdLst>
                <a:gd name="T0" fmla="*/ 8 w 324"/>
                <a:gd name="T1" fmla="*/ 204 h 204"/>
                <a:gd name="T2" fmla="*/ 316 w 324"/>
                <a:gd name="T3" fmla="*/ 204 h 204"/>
                <a:gd name="T4" fmla="*/ 316 w 324"/>
                <a:gd name="T5" fmla="*/ 204 h 204"/>
                <a:gd name="T6" fmla="*/ 318 w 324"/>
                <a:gd name="T7" fmla="*/ 204 h 204"/>
                <a:gd name="T8" fmla="*/ 322 w 324"/>
                <a:gd name="T9" fmla="*/ 202 h 204"/>
                <a:gd name="T10" fmla="*/ 324 w 324"/>
                <a:gd name="T11" fmla="*/ 198 h 204"/>
                <a:gd name="T12" fmla="*/ 324 w 324"/>
                <a:gd name="T13" fmla="*/ 196 h 204"/>
                <a:gd name="T14" fmla="*/ 324 w 324"/>
                <a:gd name="T15" fmla="*/ 8 h 204"/>
                <a:gd name="T16" fmla="*/ 324 w 324"/>
                <a:gd name="T17" fmla="*/ 8 h 204"/>
                <a:gd name="T18" fmla="*/ 324 w 324"/>
                <a:gd name="T19" fmla="*/ 4 h 204"/>
                <a:gd name="T20" fmla="*/ 322 w 324"/>
                <a:gd name="T21" fmla="*/ 2 h 204"/>
                <a:gd name="T22" fmla="*/ 318 w 324"/>
                <a:gd name="T23" fmla="*/ 0 h 204"/>
                <a:gd name="T24" fmla="*/ 316 w 324"/>
                <a:gd name="T25" fmla="*/ 0 h 204"/>
                <a:gd name="T26" fmla="*/ 8 w 324"/>
                <a:gd name="T27" fmla="*/ 0 h 204"/>
                <a:gd name="T28" fmla="*/ 8 w 324"/>
                <a:gd name="T29" fmla="*/ 0 h 204"/>
                <a:gd name="T30" fmla="*/ 4 w 324"/>
                <a:gd name="T31" fmla="*/ 0 h 204"/>
                <a:gd name="T32" fmla="*/ 2 w 324"/>
                <a:gd name="T33" fmla="*/ 2 h 204"/>
                <a:gd name="T34" fmla="*/ 0 w 324"/>
                <a:gd name="T35" fmla="*/ 4 h 204"/>
                <a:gd name="T36" fmla="*/ 0 w 324"/>
                <a:gd name="T37" fmla="*/ 8 h 204"/>
                <a:gd name="T38" fmla="*/ 0 w 324"/>
                <a:gd name="T39" fmla="*/ 196 h 204"/>
                <a:gd name="T40" fmla="*/ 0 w 324"/>
                <a:gd name="T41" fmla="*/ 196 h 204"/>
                <a:gd name="T42" fmla="*/ 0 w 324"/>
                <a:gd name="T43" fmla="*/ 198 h 204"/>
                <a:gd name="T44" fmla="*/ 2 w 324"/>
                <a:gd name="T45" fmla="*/ 202 h 204"/>
                <a:gd name="T46" fmla="*/ 4 w 324"/>
                <a:gd name="T47" fmla="*/ 204 h 204"/>
                <a:gd name="T48" fmla="*/ 8 w 324"/>
                <a:gd name="T49" fmla="*/ 204 h 204"/>
                <a:gd name="T50" fmla="*/ 8 w 324"/>
                <a:gd name="T51" fmla="*/ 204 h 204"/>
                <a:gd name="T52" fmla="*/ 162 w 324"/>
                <a:gd name="T53" fmla="*/ 4 h 204"/>
                <a:gd name="T54" fmla="*/ 162 w 324"/>
                <a:gd name="T55" fmla="*/ 4 h 204"/>
                <a:gd name="T56" fmla="*/ 166 w 324"/>
                <a:gd name="T57" fmla="*/ 6 h 204"/>
                <a:gd name="T58" fmla="*/ 168 w 324"/>
                <a:gd name="T59" fmla="*/ 10 h 204"/>
                <a:gd name="T60" fmla="*/ 168 w 324"/>
                <a:gd name="T61" fmla="*/ 10 h 204"/>
                <a:gd name="T62" fmla="*/ 166 w 324"/>
                <a:gd name="T63" fmla="*/ 14 h 204"/>
                <a:gd name="T64" fmla="*/ 162 w 324"/>
                <a:gd name="T65" fmla="*/ 16 h 204"/>
                <a:gd name="T66" fmla="*/ 162 w 324"/>
                <a:gd name="T67" fmla="*/ 16 h 204"/>
                <a:gd name="T68" fmla="*/ 158 w 324"/>
                <a:gd name="T69" fmla="*/ 14 h 204"/>
                <a:gd name="T70" fmla="*/ 156 w 324"/>
                <a:gd name="T71" fmla="*/ 10 h 204"/>
                <a:gd name="T72" fmla="*/ 156 w 324"/>
                <a:gd name="T73" fmla="*/ 10 h 204"/>
                <a:gd name="T74" fmla="*/ 158 w 324"/>
                <a:gd name="T75" fmla="*/ 6 h 204"/>
                <a:gd name="T76" fmla="*/ 162 w 324"/>
                <a:gd name="T77" fmla="*/ 4 h 204"/>
                <a:gd name="T78" fmla="*/ 162 w 324"/>
                <a:gd name="T79" fmla="*/ 4 h 204"/>
                <a:gd name="T80" fmla="*/ 20 w 324"/>
                <a:gd name="T81" fmla="*/ 20 h 204"/>
                <a:gd name="T82" fmla="*/ 304 w 324"/>
                <a:gd name="T83" fmla="*/ 20 h 204"/>
                <a:gd name="T84" fmla="*/ 304 w 324"/>
                <a:gd name="T85" fmla="*/ 184 h 204"/>
                <a:gd name="T86" fmla="*/ 20 w 324"/>
                <a:gd name="T87" fmla="*/ 184 h 204"/>
                <a:gd name="T88" fmla="*/ 20 w 324"/>
                <a:gd name="T89" fmla="*/ 2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4" h="204">
                  <a:moveTo>
                    <a:pt x="8" y="204"/>
                  </a:moveTo>
                  <a:lnTo>
                    <a:pt x="316" y="204"/>
                  </a:lnTo>
                  <a:lnTo>
                    <a:pt x="316" y="204"/>
                  </a:lnTo>
                  <a:lnTo>
                    <a:pt x="318" y="204"/>
                  </a:lnTo>
                  <a:lnTo>
                    <a:pt x="322" y="202"/>
                  </a:lnTo>
                  <a:lnTo>
                    <a:pt x="324" y="198"/>
                  </a:lnTo>
                  <a:lnTo>
                    <a:pt x="324" y="196"/>
                  </a:lnTo>
                  <a:lnTo>
                    <a:pt x="324" y="8"/>
                  </a:lnTo>
                  <a:lnTo>
                    <a:pt x="324" y="8"/>
                  </a:lnTo>
                  <a:lnTo>
                    <a:pt x="324" y="4"/>
                  </a:lnTo>
                  <a:lnTo>
                    <a:pt x="322" y="2"/>
                  </a:lnTo>
                  <a:lnTo>
                    <a:pt x="318" y="0"/>
                  </a:lnTo>
                  <a:lnTo>
                    <a:pt x="316" y="0"/>
                  </a:lnTo>
                  <a:lnTo>
                    <a:pt x="8" y="0"/>
                  </a:lnTo>
                  <a:lnTo>
                    <a:pt x="8" y="0"/>
                  </a:lnTo>
                  <a:lnTo>
                    <a:pt x="4" y="0"/>
                  </a:lnTo>
                  <a:lnTo>
                    <a:pt x="2" y="2"/>
                  </a:lnTo>
                  <a:lnTo>
                    <a:pt x="0" y="4"/>
                  </a:lnTo>
                  <a:lnTo>
                    <a:pt x="0" y="8"/>
                  </a:lnTo>
                  <a:lnTo>
                    <a:pt x="0" y="196"/>
                  </a:lnTo>
                  <a:lnTo>
                    <a:pt x="0" y="196"/>
                  </a:lnTo>
                  <a:lnTo>
                    <a:pt x="0" y="198"/>
                  </a:lnTo>
                  <a:lnTo>
                    <a:pt x="2" y="202"/>
                  </a:lnTo>
                  <a:lnTo>
                    <a:pt x="4" y="204"/>
                  </a:lnTo>
                  <a:lnTo>
                    <a:pt x="8" y="204"/>
                  </a:lnTo>
                  <a:lnTo>
                    <a:pt x="8" y="204"/>
                  </a:lnTo>
                  <a:close/>
                  <a:moveTo>
                    <a:pt x="162" y="4"/>
                  </a:moveTo>
                  <a:lnTo>
                    <a:pt x="162" y="4"/>
                  </a:lnTo>
                  <a:lnTo>
                    <a:pt x="166" y="6"/>
                  </a:lnTo>
                  <a:lnTo>
                    <a:pt x="168" y="10"/>
                  </a:lnTo>
                  <a:lnTo>
                    <a:pt x="168" y="10"/>
                  </a:lnTo>
                  <a:lnTo>
                    <a:pt x="166" y="14"/>
                  </a:lnTo>
                  <a:lnTo>
                    <a:pt x="162" y="16"/>
                  </a:lnTo>
                  <a:lnTo>
                    <a:pt x="162" y="16"/>
                  </a:lnTo>
                  <a:lnTo>
                    <a:pt x="158" y="14"/>
                  </a:lnTo>
                  <a:lnTo>
                    <a:pt x="156" y="10"/>
                  </a:lnTo>
                  <a:lnTo>
                    <a:pt x="156" y="10"/>
                  </a:lnTo>
                  <a:lnTo>
                    <a:pt x="158" y="6"/>
                  </a:lnTo>
                  <a:lnTo>
                    <a:pt x="162" y="4"/>
                  </a:lnTo>
                  <a:lnTo>
                    <a:pt x="162" y="4"/>
                  </a:lnTo>
                  <a:close/>
                  <a:moveTo>
                    <a:pt x="20" y="20"/>
                  </a:moveTo>
                  <a:lnTo>
                    <a:pt x="304" y="20"/>
                  </a:lnTo>
                  <a:lnTo>
                    <a:pt x="304" y="184"/>
                  </a:lnTo>
                  <a:lnTo>
                    <a:pt x="20" y="184"/>
                  </a:lnTo>
                  <a:lnTo>
                    <a:pt x="20"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0"/>
            <p:cNvSpPr/>
            <p:nvPr/>
          </p:nvSpPr>
          <p:spPr bwMode="auto">
            <a:xfrm>
              <a:off x="1628775" y="5224463"/>
              <a:ext cx="609600" cy="41275"/>
            </a:xfrm>
            <a:custGeom>
              <a:avLst/>
              <a:gdLst>
                <a:gd name="T0" fmla="*/ 384 w 384"/>
                <a:gd name="T1" fmla="*/ 0 h 26"/>
                <a:gd name="T2" fmla="*/ 252 w 384"/>
                <a:gd name="T3" fmla="*/ 0 h 26"/>
                <a:gd name="T4" fmla="*/ 252 w 384"/>
                <a:gd name="T5" fmla="*/ 0 h 26"/>
                <a:gd name="T6" fmla="*/ 250 w 384"/>
                <a:gd name="T7" fmla="*/ 4 h 26"/>
                <a:gd name="T8" fmla="*/ 246 w 384"/>
                <a:gd name="T9" fmla="*/ 6 h 26"/>
                <a:gd name="T10" fmla="*/ 138 w 384"/>
                <a:gd name="T11" fmla="*/ 6 h 26"/>
                <a:gd name="T12" fmla="*/ 138 w 384"/>
                <a:gd name="T13" fmla="*/ 6 h 26"/>
                <a:gd name="T14" fmla="*/ 134 w 384"/>
                <a:gd name="T15" fmla="*/ 4 h 26"/>
                <a:gd name="T16" fmla="*/ 132 w 384"/>
                <a:gd name="T17" fmla="*/ 0 h 26"/>
                <a:gd name="T18" fmla="*/ 0 w 384"/>
                <a:gd name="T19" fmla="*/ 0 h 26"/>
                <a:gd name="T20" fmla="*/ 0 w 384"/>
                <a:gd name="T21" fmla="*/ 0 h 26"/>
                <a:gd name="T22" fmla="*/ 0 w 384"/>
                <a:gd name="T23" fmla="*/ 2 h 26"/>
                <a:gd name="T24" fmla="*/ 0 w 384"/>
                <a:gd name="T25" fmla="*/ 8 h 26"/>
                <a:gd name="T26" fmla="*/ 0 w 384"/>
                <a:gd name="T27" fmla="*/ 8 h 26"/>
                <a:gd name="T28" fmla="*/ 2 w 384"/>
                <a:gd name="T29" fmla="*/ 14 h 26"/>
                <a:gd name="T30" fmla="*/ 6 w 384"/>
                <a:gd name="T31" fmla="*/ 20 h 26"/>
                <a:gd name="T32" fmla="*/ 10 w 384"/>
                <a:gd name="T33" fmla="*/ 24 h 26"/>
                <a:gd name="T34" fmla="*/ 18 w 384"/>
                <a:gd name="T35" fmla="*/ 26 h 26"/>
                <a:gd name="T36" fmla="*/ 366 w 384"/>
                <a:gd name="T37" fmla="*/ 26 h 26"/>
                <a:gd name="T38" fmla="*/ 366 w 384"/>
                <a:gd name="T39" fmla="*/ 26 h 26"/>
                <a:gd name="T40" fmla="*/ 374 w 384"/>
                <a:gd name="T41" fmla="*/ 24 h 26"/>
                <a:gd name="T42" fmla="*/ 378 w 384"/>
                <a:gd name="T43" fmla="*/ 20 h 26"/>
                <a:gd name="T44" fmla="*/ 382 w 384"/>
                <a:gd name="T45" fmla="*/ 14 h 26"/>
                <a:gd name="T46" fmla="*/ 384 w 384"/>
                <a:gd name="T47" fmla="*/ 8 h 26"/>
                <a:gd name="T48" fmla="*/ 384 w 384"/>
                <a:gd name="T49" fmla="*/ 2 h 26"/>
                <a:gd name="T50" fmla="*/ 384 w 384"/>
                <a:gd name="T51" fmla="*/ 2 h 26"/>
                <a:gd name="T52" fmla="*/ 384 w 384"/>
                <a:gd name="T53" fmla="*/ 0 h 26"/>
                <a:gd name="T54" fmla="*/ 384 w 384"/>
                <a:gd name="T5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4" h="26">
                  <a:moveTo>
                    <a:pt x="384" y="0"/>
                  </a:moveTo>
                  <a:lnTo>
                    <a:pt x="252" y="0"/>
                  </a:lnTo>
                  <a:lnTo>
                    <a:pt x="252" y="0"/>
                  </a:lnTo>
                  <a:lnTo>
                    <a:pt x="250" y="4"/>
                  </a:lnTo>
                  <a:lnTo>
                    <a:pt x="246" y="6"/>
                  </a:lnTo>
                  <a:lnTo>
                    <a:pt x="138" y="6"/>
                  </a:lnTo>
                  <a:lnTo>
                    <a:pt x="138" y="6"/>
                  </a:lnTo>
                  <a:lnTo>
                    <a:pt x="134" y="4"/>
                  </a:lnTo>
                  <a:lnTo>
                    <a:pt x="132" y="0"/>
                  </a:lnTo>
                  <a:lnTo>
                    <a:pt x="0" y="0"/>
                  </a:lnTo>
                  <a:lnTo>
                    <a:pt x="0" y="0"/>
                  </a:lnTo>
                  <a:lnTo>
                    <a:pt x="0" y="2"/>
                  </a:lnTo>
                  <a:lnTo>
                    <a:pt x="0" y="8"/>
                  </a:lnTo>
                  <a:lnTo>
                    <a:pt x="0" y="8"/>
                  </a:lnTo>
                  <a:lnTo>
                    <a:pt x="2" y="14"/>
                  </a:lnTo>
                  <a:lnTo>
                    <a:pt x="6" y="20"/>
                  </a:lnTo>
                  <a:lnTo>
                    <a:pt x="10" y="24"/>
                  </a:lnTo>
                  <a:lnTo>
                    <a:pt x="18" y="26"/>
                  </a:lnTo>
                  <a:lnTo>
                    <a:pt x="366" y="26"/>
                  </a:lnTo>
                  <a:lnTo>
                    <a:pt x="366" y="26"/>
                  </a:lnTo>
                  <a:lnTo>
                    <a:pt x="374" y="24"/>
                  </a:lnTo>
                  <a:lnTo>
                    <a:pt x="378" y="20"/>
                  </a:lnTo>
                  <a:lnTo>
                    <a:pt x="382" y="14"/>
                  </a:lnTo>
                  <a:lnTo>
                    <a:pt x="384" y="8"/>
                  </a:lnTo>
                  <a:lnTo>
                    <a:pt x="384" y="2"/>
                  </a:lnTo>
                  <a:lnTo>
                    <a:pt x="384" y="2"/>
                  </a:lnTo>
                  <a:lnTo>
                    <a:pt x="384" y="0"/>
                  </a:lnTo>
                  <a:lnTo>
                    <a:pt x="3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71"/>
            <p:cNvSpPr/>
            <p:nvPr/>
          </p:nvSpPr>
          <p:spPr bwMode="auto">
            <a:xfrm>
              <a:off x="1952625" y="4967288"/>
              <a:ext cx="53975" cy="15875"/>
            </a:xfrm>
            <a:custGeom>
              <a:avLst/>
              <a:gdLst>
                <a:gd name="T0" fmla="*/ 34 w 34"/>
                <a:gd name="T1" fmla="*/ 0 h 10"/>
                <a:gd name="T2" fmla="*/ 14 w 34"/>
                <a:gd name="T3" fmla="*/ 10 h 10"/>
                <a:gd name="T4" fmla="*/ 0 w 34"/>
                <a:gd name="T5" fmla="*/ 0 h 10"/>
                <a:gd name="T6" fmla="*/ 34 w 34"/>
                <a:gd name="T7" fmla="*/ 0 h 10"/>
              </a:gdLst>
              <a:ahLst/>
              <a:cxnLst>
                <a:cxn ang="0">
                  <a:pos x="T0" y="T1"/>
                </a:cxn>
                <a:cxn ang="0">
                  <a:pos x="T2" y="T3"/>
                </a:cxn>
                <a:cxn ang="0">
                  <a:pos x="T4" y="T5"/>
                </a:cxn>
                <a:cxn ang="0">
                  <a:pos x="T6" y="T7"/>
                </a:cxn>
              </a:cxnLst>
              <a:rect l="0" t="0" r="r" b="b"/>
              <a:pathLst>
                <a:path w="34" h="10">
                  <a:moveTo>
                    <a:pt x="34" y="0"/>
                  </a:moveTo>
                  <a:lnTo>
                    <a:pt x="14" y="10"/>
                  </a:lnTo>
                  <a:lnTo>
                    <a:pt x="0" y="0"/>
                  </a:ln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72"/>
            <p:cNvSpPr/>
            <p:nvPr/>
          </p:nvSpPr>
          <p:spPr bwMode="auto">
            <a:xfrm>
              <a:off x="1863725" y="4967288"/>
              <a:ext cx="53975" cy="15875"/>
            </a:xfrm>
            <a:custGeom>
              <a:avLst/>
              <a:gdLst>
                <a:gd name="T0" fmla="*/ 34 w 34"/>
                <a:gd name="T1" fmla="*/ 0 h 10"/>
                <a:gd name="T2" fmla="*/ 18 w 34"/>
                <a:gd name="T3" fmla="*/ 10 h 10"/>
                <a:gd name="T4" fmla="*/ 0 w 34"/>
                <a:gd name="T5" fmla="*/ 0 h 10"/>
                <a:gd name="T6" fmla="*/ 34 w 34"/>
                <a:gd name="T7" fmla="*/ 0 h 10"/>
              </a:gdLst>
              <a:ahLst/>
              <a:cxnLst>
                <a:cxn ang="0">
                  <a:pos x="T0" y="T1"/>
                </a:cxn>
                <a:cxn ang="0">
                  <a:pos x="T2" y="T3"/>
                </a:cxn>
                <a:cxn ang="0">
                  <a:pos x="T4" y="T5"/>
                </a:cxn>
                <a:cxn ang="0">
                  <a:pos x="T6" y="T7"/>
                </a:cxn>
              </a:cxnLst>
              <a:rect l="0" t="0" r="r" b="b"/>
              <a:pathLst>
                <a:path w="34" h="10">
                  <a:moveTo>
                    <a:pt x="34" y="0"/>
                  </a:moveTo>
                  <a:lnTo>
                    <a:pt x="18" y="10"/>
                  </a:lnTo>
                  <a:lnTo>
                    <a:pt x="0" y="0"/>
                  </a:ln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73"/>
            <p:cNvSpPr/>
            <p:nvPr/>
          </p:nvSpPr>
          <p:spPr bwMode="auto">
            <a:xfrm>
              <a:off x="1905000" y="4967288"/>
              <a:ext cx="60325" cy="38100"/>
            </a:xfrm>
            <a:custGeom>
              <a:avLst/>
              <a:gdLst>
                <a:gd name="T0" fmla="*/ 18 w 38"/>
                <a:gd name="T1" fmla="*/ 0 h 24"/>
                <a:gd name="T2" fmla="*/ 38 w 38"/>
                <a:gd name="T3" fmla="*/ 14 h 24"/>
                <a:gd name="T4" fmla="*/ 18 w 38"/>
                <a:gd name="T5" fmla="*/ 24 h 24"/>
                <a:gd name="T6" fmla="*/ 0 w 38"/>
                <a:gd name="T7" fmla="*/ 14 h 24"/>
                <a:gd name="T8" fmla="*/ 18 w 38"/>
                <a:gd name="T9" fmla="*/ 0 h 24"/>
              </a:gdLst>
              <a:ahLst/>
              <a:cxnLst>
                <a:cxn ang="0">
                  <a:pos x="T0" y="T1"/>
                </a:cxn>
                <a:cxn ang="0">
                  <a:pos x="T2" y="T3"/>
                </a:cxn>
                <a:cxn ang="0">
                  <a:pos x="T4" y="T5"/>
                </a:cxn>
                <a:cxn ang="0">
                  <a:pos x="T6" y="T7"/>
                </a:cxn>
                <a:cxn ang="0">
                  <a:pos x="T8" y="T9"/>
                </a:cxn>
              </a:cxnLst>
              <a:rect l="0" t="0" r="r" b="b"/>
              <a:pathLst>
                <a:path w="38" h="24">
                  <a:moveTo>
                    <a:pt x="18" y="0"/>
                  </a:moveTo>
                  <a:lnTo>
                    <a:pt x="38" y="14"/>
                  </a:lnTo>
                  <a:lnTo>
                    <a:pt x="18" y="24"/>
                  </a:lnTo>
                  <a:lnTo>
                    <a:pt x="0" y="14"/>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74"/>
            <p:cNvSpPr/>
            <p:nvPr/>
          </p:nvSpPr>
          <p:spPr bwMode="auto">
            <a:xfrm>
              <a:off x="1955800" y="4995863"/>
              <a:ext cx="34925" cy="9525"/>
            </a:xfrm>
            <a:custGeom>
              <a:avLst/>
              <a:gdLst>
                <a:gd name="T0" fmla="*/ 0 w 22"/>
                <a:gd name="T1" fmla="*/ 6 h 6"/>
                <a:gd name="T2" fmla="*/ 12 w 22"/>
                <a:gd name="T3" fmla="*/ 0 h 6"/>
                <a:gd name="T4" fmla="*/ 22 w 22"/>
                <a:gd name="T5" fmla="*/ 6 h 6"/>
                <a:gd name="T6" fmla="*/ 0 w 22"/>
                <a:gd name="T7" fmla="*/ 6 h 6"/>
              </a:gdLst>
              <a:ahLst/>
              <a:cxnLst>
                <a:cxn ang="0">
                  <a:pos x="T0" y="T1"/>
                </a:cxn>
                <a:cxn ang="0">
                  <a:pos x="T2" y="T3"/>
                </a:cxn>
                <a:cxn ang="0">
                  <a:pos x="T4" y="T5"/>
                </a:cxn>
                <a:cxn ang="0">
                  <a:pos x="T6" y="T7"/>
                </a:cxn>
              </a:cxnLst>
              <a:rect l="0" t="0" r="r" b="b"/>
              <a:pathLst>
                <a:path w="22" h="6">
                  <a:moveTo>
                    <a:pt x="0" y="6"/>
                  </a:moveTo>
                  <a:lnTo>
                    <a:pt x="12" y="0"/>
                  </a:lnTo>
                  <a:lnTo>
                    <a:pt x="22" y="6"/>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75"/>
            <p:cNvSpPr/>
            <p:nvPr/>
          </p:nvSpPr>
          <p:spPr bwMode="auto">
            <a:xfrm>
              <a:off x="1876425" y="4995863"/>
              <a:ext cx="38100" cy="9525"/>
            </a:xfrm>
            <a:custGeom>
              <a:avLst/>
              <a:gdLst>
                <a:gd name="T0" fmla="*/ 24 w 24"/>
                <a:gd name="T1" fmla="*/ 6 h 6"/>
                <a:gd name="T2" fmla="*/ 0 w 24"/>
                <a:gd name="T3" fmla="*/ 6 h 6"/>
                <a:gd name="T4" fmla="*/ 12 w 24"/>
                <a:gd name="T5" fmla="*/ 0 h 6"/>
                <a:gd name="T6" fmla="*/ 24 w 24"/>
                <a:gd name="T7" fmla="*/ 6 h 6"/>
              </a:gdLst>
              <a:ahLst/>
              <a:cxnLst>
                <a:cxn ang="0">
                  <a:pos x="T0" y="T1"/>
                </a:cxn>
                <a:cxn ang="0">
                  <a:pos x="T2" y="T3"/>
                </a:cxn>
                <a:cxn ang="0">
                  <a:pos x="T4" y="T5"/>
                </a:cxn>
                <a:cxn ang="0">
                  <a:pos x="T6" y="T7"/>
                </a:cxn>
              </a:cxnLst>
              <a:rect l="0" t="0" r="r" b="b"/>
              <a:pathLst>
                <a:path w="24" h="6">
                  <a:moveTo>
                    <a:pt x="24" y="6"/>
                  </a:moveTo>
                  <a:lnTo>
                    <a:pt x="0" y="6"/>
                  </a:lnTo>
                  <a:lnTo>
                    <a:pt x="12" y="0"/>
                  </a:lnTo>
                  <a:lnTo>
                    <a:pt x="24"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76"/>
            <p:cNvSpPr/>
            <p:nvPr/>
          </p:nvSpPr>
          <p:spPr bwMode="auto">
            <a:xfrm>
              <a:off x="1984375" y="4970463"/>
              <a:ext cx="79375" cy="34925"/>
            </a:xfrm>
            <a:custGeom>
              <a:avLst/>
              <a:gdLst>
                <a:gd name="T0" fmla="*/ 20 w 50"/>
                <a:gd name="T1" fmla="*/ 22 h 22"/>
                <a:gd name="T2" fmla="*/ 20 w 50"/>
                <a:gd name="T3" fmla="*/ 22 h 22"/>
                <a:gd name="T4" fmla="*/ 16 w 50"/>
                <a:gd name="T5" fmla="*/ 22 h 22"/>
                <a:gd name="T6" fmla="*/ 0 w 50"/>
                <a:gd name="T7" fmla="*/ 12 h 22"/>
                <a:gd name="T8" fmla="*/ 24 w 50"/>
                <a:gd name="T9" fmla="*/ 0 h 22"/>
                <a:gd name="T10" fmla="*/ 50 w 50"/>
                <a:gd name="T11" fmla="*/ 22 h 22"/>
                <a:gd name="T12" fmla="*/ 20 w 50"/>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50" h="22">
                  <a:moveTo>
                    <a:pt x="20" y="22"/>
                  </a:moveTo>
                  <a:lnTo>
                    <a:pt x="20" y="22"/>
                  </a:lnTo>
                  <a:lnTo>
                    <a:pt x="16" y="22"/>
                  </a:lnTo>
                  <a:lnTo>
                    <a:pt x="0" y="12"/>
                  </a:lnTo>
                  <a:lnTo>
                    <a:pt x="24" y="0"/>
                  </a:lnTo>
                  <a:lnTo>
                    <a:pt x="50" y="22"/>
                  </a:ln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7"/>
            <p:cNvSpPr/>
            <p:nvPr/>
          </p:nvSpPr>
          <p:spPr bwMode="auto">
            <a:xfrm>
              <a:off x="1803400" y="4967288"/>
              <a:ext cx="79375" cy="38100"/>
            </a:xfrm>
            <a:custGeom>
              <a:avLst/>
              <a:gdLst>
                <a:gd name="T0" fmla="*/ 50 w 50"/>
                <a:gd name="T1" fmla="*/ 14 h 24"/>
                <a:gd name="T2" fmla="*/ 34 w 50"/>
                <a:gd name="T3" fmla="*/ 24 h 24"/>
                <a:gd name="T4" fmla="*/ 30 w 50"/>
                <a:gd name="T5" fmla="*/ 24 h 24"/>
                <a:gd name="T6" fmla="*/ 30 w 50"/>
                <a:gd name="T7" fmla="*/ 24 h 24"/>
                <a:gd name="T8" fmla="*/ 0 w 50"/>
                <a:gd name="T9" fmla="*/ 24 h 24"/>
                <a:gd name="T10" fmla="*/ 26 w 50"/>
                <a:gd name="T11" fmla="*/ 0 h 24"/>
                <a:gd name="T12" fmla="*/ 50 w 50"/>
                <a:gd name="T13" fmla="*/ 14 h 24"/>
              </a:gdLst>
              <a:ahLst/>
              <a:cxnLst>
                <a:cxn ang="0">
                  <a:pos x="T0" y="T1"/>
                </a:cxn>
                <a:cxn ang="0">
                  <a:pos x="T2" y="T3"/>
                </a:cxn>
                <a:cxn ang="0">
                  <a:pos x="T4" y="T5"/>
                </a:cxn>
                <a:cxn ang="0">
                  <a:pos x="T6" y="T7"/>
                </a:cxn>
                <a:cxn ang="0">
                  <a:pos x="T8" y="T9"/>
                </a:cxn>
                <a:cxn ang="0">
                  <a:pos x="T10" y="T11"/>
                </a:cxn>
                <a:cxn ang="0">
                  <a:pos x="T12" y="T13"/>
                </a:cxn>
              </a:cxnLst>
              <a:rect l="0" t="0" r="r" b="b"/>
              <a:pathLst>
                <a:path w="50" h="24">
                  <a:moveTo>
                    <a:pt x="50" y="14"/>
                  </a:moveTo>
                  <a:lnTo>
                    <a:pt x="34" y="24"/>
                  </a:lnTo>
                  <a:lnTo>
                    <a:pt x="30" y="24"/>
                  </a:lnTo>
                  <a:lnTo>
                    <a:pt x="30" y="24"/>
                  </a:lnTo>
                  <a:lnTo>
                    <a:pt x="0" y="24"/>
                  </a:lnTo>
                  <a:lnTo>
                    <a:pt x="26" y="0"/>
                  </a:lnTo>
                  <a:lnTo>
                    <a:pt x="5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78"/>
            <p:cNvSpPr/>
            <p:nvPr/>
          </p:nvSpPr>
          <p:spPr bwMode="auto">
            <a:xfrm>
              <a:off x="1866900" y="5014913"/>
              <a:ext cx="133350" cy="127000"/>
            </a:xfrm>
            <a:custGeom>
              <a:avLst/>
              <a:gdLst>
                <a:gd name="T0" fmla="*/ 84 w 84"/>
                <a:gd name="T1" fmla="*/ 0 h 80"/>
                <a:gd name="T2" fmla="*/ 42 w 84"/>
                <a:gd name="T3" fmla="*/ 80 h 80"/>
                <a:gd name="T4" fmla="*/ 0 w 84"/>
                <a:gd name="T5" fmla="*/ 0 h 80"/>
                <a:gd name="T6" fmla="*/ 84 w 84"/>
                <a:gd name="T7" fmla="*/ 0 h 80"/>
              </a:gdLst>
              <a:ahLst/>
              <a:cxnLst>
                <a:cxn ang="0">
                  <a:pos x="T0" y="T1"/>
                </a:cxn>
                <a:cxn ang="0">
                  <a:pos x="T2" y="T3"/>
                </a:cxn>
                <a:cxn ang="0">
                  <a:pos x="T4" y="T5"/>
                </a:cxn>
                <a:cxn ang="0">
                  <a:pos x="T6" y="T7"/>
                </a:cxn>
              </a:cxnLst>
              <a:rect l="0" t="0" r="r" b="b"/>
              <a:pathLst>
                <a:path w="84" h="80">
                  <a:moveTo>
                    <a:pt x="84" y="0"/>
                  </a:moveTo>
                  <a:lnTo>
                    <a:pt x="42" y="80"/>
                  </a:lnTo>
                  <a:lnTo>
                    <a:pt x="0" y="0"/>
                  </a:ln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79"/>
            <p:cNvSpPr/>
            <p:nvPr/>
          </p:nvSpPr>
          <p:spPr bwMode="auto">
            <a:xfrm>
              <a:off x="1955800" y="5014913"/>
              <a:ext cx="107950" cy="107950"/>
            </a:xfrm>
            <a:custGeom>
              <a:avLst/>
              <a:gdLst>
                <a:gd name="T0" fmla="*/ 34 w 68"/>
                <a:gd name="T1" fmla="*/ 0 h 68"/>
                <a:gd name="T2" fmla="*/ 68 w 68"/>
                <a:gd name="T3" fmla="*/ 0 h 68"/>
                <a:gd name="T4" fmla="*/ 0 w 68"/>
                <a:gd name="T5" fmla="*/ 68 h 68"/>
                <a:gd name="T6" fmla="*/ 34 w 68"/>
                <a:gd name="T7" fmla="*/ 0 h 68"/>
              </a:gdLst>
              <a:ahLst/>
              <a:cxnLst>
                <a:cxn ang="0">
                  <a:pos x="T0" y="T1"/>
                </a:cxn>
                <a:cxn ang="0">
                  <a:pos x="T2" y="T3"/>
                </a:cxn>
                <a:cxn ang="0">
                  <a:pos x="T4" y="T5"/>
                </a:cxn>
                <a:cxn ang="0">
                  <a:pos x="T6" y="T7"/>
                </a:cxn>
              </a:cxnLst>
              <a:rect l="0" t="0" r="r" b="b"/>
              <a:pathLst>
                <a:path w="68" h="68">
                  <a:moveTo>
                    <a:pt x="34" y="0"/>
                  </a:moveTo>
                  <a:lnTo>
                    <a:pt x="68" y="0"/>
                  </a:lnTo>
                  <a:lnTo>
                    <a:pt x="0" y="68"/>
                  </a:lnTo>
                  <a:lnTo>
                    <a:pt x="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80"/>
            <p:cNvSpPr/>
            <p:nvPr/>
          </p:nvSpPr>
          <p:spPr bwMode="auto">
            <a:xfrm>
              <a:off x="1803400" y="5014913"/>
              <a:ext cx="107950" cy="107950"/>
            </a:xfrm>
            <a:custGeom>
              <a:avLst/>
              <a:gdLst>
                <a:gd name="T0" fmla="*/ 0 w 68"/>
                <a:gd name="T1" fmla="*/ 0 h 68"/>
                <a:gd name="T2" fmla="*/ 34 w 68"/>
                <a:gd name="T3" fmla="*/ 0 h 68"/>
                <a:gd name="T4" fmla="*/ 68 w 68"/>
                <a:gd name="T5" fmla="*/ 68 h 68"/>
                <a:gd name="T6" fmla="*/ 0 w 68"/>
                <a:gd name="T7" fmla="*/ 0 h 68"/>
              </a:gdLst>
              <a:ahLst/>
              <a:cxnLst>
                <a:cxn ang="0">
                  <a:pos x="T0" y="T1"/>
                </a:cxn>
                <a:cxn ang="0">
                  <a:pos x="T2" y="T3"/>
                </a:cxn>
                <a:cxn ang="0">
                  <a:pos x="T4" y="T5"/>
                </a:cxn>
                <a:cxn ang="0">
                  <a:pos x="T6" y="T7"/>
                </a:cxn>
              </a:cxnLst>
              <a:rect l="0" t="0" r="r" b="b"/>
              <a:pathLst>
                <a:path w="68" h="68">
                  <a:moveTo>
                    <a:pt x="0" y="0"/>
                  </a:moveTo>
                  <a:lnTo>
                    <a:pt x="34" y="0"/>
                  </a:lnTo>
                  <a:lnTo>
                    <a:pt x="68" y="6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矩形 49"/>
          <p:cNvSpPr/>
          <p:nvPr/>
        </p:nvSpPr>
        <p:spPr>
          <a:xfrm>
            <a:off x="2195275" y="4995446"/>
            <a:ext cx="1332000" cy="7200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600805" y="5148614"/>
            <a:ext cx="468000" cy="46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grpSp>
        <p:nvGrpSpPr>
          <p:cNvPr id="54" name="组合 53"/>
          <p:cNvGrpSpPr/>
          <p:nvPr/>
        </p:nvGrpSpPr>
        <p:grpSpPr>
          <a:xfrm>
            <a:off x="2683424" y="4195522"/>
            <a:ext cx="396875" cy="584200"/>
            <a:chOff x="422275" y="4783138"/>
            <a:chExt cx="396875" cy="584200"/>
          </a:xfrm>
          <a:solidFill>
            <a:schemeClr val="tx1">
              <a:lumMod val="75000"/>
              <a:lumOff val="25000"/>
            </a:schemeClr>
          </a:solidFill>
        </p:grpSpPr>
        <p:sp>
          <p:nvSpPr>
            <p:cNvPr id="55" name="Freeform 162"/>
            <p:cNvSpPr/>
            <p:nvPr/>
          </p:nvSpPr>
          <p:spPr bwMode="auto">
            <a:xfrm>
              <a:off x="460375" y="4894263"/>
              <a:ext cx="76200" cy="66675"/>
            </a:xfrm>
            <a:custGeom>
              <a:avLst/>
              <a:gdLst>
                <a:gd name="T0" fmla="*/ 48 w 48"/>
                <a:gd name="T1" fmla="*/ 34 h 42"/>
                <a:gd name="T2" fmla="*/ 48 w 48"/>
                <a:gd name="T3" fmla="*/ 34 h 42"/>
                <a:gd name="T4" fmla="*/ 48 w 48"/>
                <a:gd name="T5" fmla="*/ 36 h 42"/>
                <a:gd name="T6" fmla="*/ 46 w 48"/>
                <a:gd name="T7" fmla="*/ 40 h 42"/>
                <a:gd name="T8" fmla="*/ 44 w 48"/>
                <a:gd name="T9" fmla="*/ 40 h 42"/>
                <a:gd name="T10" fmla="*/ 40 w 48"/>
                <a:gd name="T11" fmla="*/ 42 h 42"/>
                <a:gd name="T12" fmla="*/ 8 w 48"/>
                <a:gd name="T13" fmla="*/ 42 h 42"/>
                <a:gd name="T14" fmla="*/ 8 w 48"/>
                <a:gd name="T15" fmla="*/ 42 h 42"/>
                <a:gd name="T16" fmla="*/ 6 w 48"/>
                <a:gd name="T17" fmla="*/ 40 h 42"/>
                <a:gd name="T18" fmla="*/ 4 w 48"/>
                <a:gd name="T19" fmla="*/ 40 h 42"/>
                <a:gd name="T20" fmla="*/ 2 w 48"/>
                <a:gd name="T21" fmla="*/ 36 h 42"/>
                <a:gd name="T22" fmla="*/ 0 w 48"/>
                <a:gd name="T23" fmla="*/ 34 h 42"/>
                <a:gd name="T24" fmla="*/ 0 w 48"/>
                <a:gd name="T25" fmla="*/ 8 h 42"/>
                <a:gd name="T26" fmla="*/ 0 w 48"/>
                <a:gd name="T27" fmla="*/ 8 h 42"/>
                <a:gd name="T28" fmla="*/ 2 w 48"/>
                <a:gd name="T29" fmla="*/ 6 h 42"/>
                <a:gd name="T30" fmla="*/ 4 w 48"/>
                <a:gd name="T31" fmla="*/ 2 h 42"/>
                <a:gd name="T32" fmla="*/ 6 w 48"/>
                <a:gd name="T33" fmla="*/ 2 h 42"/>
                <a:gd name="T34" fmla="*/ 8 w 48"/>
                <a:gd name="T35" fmla="*/ 0 h 42"/>
                <a:gd name="T36" fmla="*/ 40 w 48"/>
                <a:gd name="T37" fmla="*/ 0 h 42"/>
                <a:gd name="T38" fmla="*/ 40 w 48"/>
                <a:gd name="T39" fmla="*/ 0 h 42"/>
                <a:gd name="T40" fmla="*/ 44 w 48"/>
                <a:gd name="T41" fmla="*/ 2 h 42"/>
                <a:gd name="T42" fmla="*/ 46 w 48"/>
                <a:gd name="T43" fmla="*/ 2 h 42"/>
                <a:gd name="T44" fmla="*/ 48 w 48"/>
                <a:gd name="T45" fmla="*/ 6 h 42"/>
                <a:gd name="T46" fmla="*/ 48 w 48"/>
                <a:gd name="T47" fmla="*/ 8 h 42"/>
                <a:gd name="T48" fmla="*/ 48 w 48"/>
                <a:gd name="T49"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42">
                  <a:moveTo>
                    <a:pt x="48" y="34"/>
                  </a:moveTo>
                  <a:lnTo>
                    <a:pt x="48" y="34"/>
                  </a:lnTo>
                  <a:lnTo>
                    <a:pt x="48" y="36"/>
                  </a:lnTo>
                  <a:lnTo>
                    <a:pt x="46" y="40"/>
                  </a:lnTo>
                  <a:lnTo>
                    <a:pt x="44" y="40"/>
                  </a:lnTo>
                  <a:lnTo>
                    <a:pt x="40" y="42"/>
                  </a:lnTo>
                  <a:lnTo>
                    <a:pt x="8" y="42"/>
                  </a:lnTo>
                  <a:lnTo>
                    <a:pt x="8" y="42"/>
                  </a:lnTo>
                  <a:lnTo>
                    <a:pt x="6" y="40"/>
                  </a:lnTo>
                  <a:lnTo>
                    <a:pt x="4" y="40"/>
                  </a:lnTo>
                  <a:lnTo>
                    <a:pt x="2" y="36"/>
                  </a:lnTo>
                  <a:lnTo>
                    <a:pt x="0" y="34"/>
                  </a:lnTo>
                  <a:lnTo>
                    <a:pt x="0" y="8"/>
                  </a:lnTo>
                  <a:lnTo>
                    <a:pt x="0" y="8"/>
                  </a:lnTo>
                  <a:lnTo>
                    <a:pt x="2" y="6"/>
                  </a:lnTo>
                  <a:lnTo>
                    <a:pt x="4" y="2"/>
                  </a:lnTo>
                  <a:lnTo>
                    <a:pt x="6" y="2"/>
                  </a:lnTo>
                  <a:lnTo>
                    <a:pt x="8" y="0"/>
                  </a:lnTo>
                  <a:lnTo>
                    <a:pt x="40" y="0"/>
                  </a:lnTo>
                  <a:lnTo>
                    <a:pt x="40" y="0"/>
                  </a:lnTo>
                  <a:lnTo>
                    <a:pt x="44" y="2"/>
                  </a:lnTo>
                  <a:lnTo>
                    <a:pt x="46" y="2"/>
                  </a:lnTo>
                  <a:lnTo>
                    <a:pt x="48" y="6"/>
                  </a:lnTo>
                  <a:lnTo>
                    <a:pt x="48" y="8"/>
                  </a:lnTo>
                  <a:lnTo>
                    <a:pt x="48"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63"/>
            <p:cNvSpPr/>
            <p:nvPr/>
          </p:nvSpPr>
          <p:spPr bwMode="auto">
            <a:xfrm>
              <a:off x="460375" y="4979988"/>
              <a:ext cx="76200" cy="63500"/>
            </a:xfrm>
            <a:custGeom>
              <a:avLst/>
              <a:gdLst>
                <a:gd name="T0" fmla="*/ 48 w 48"/>
                <a:gd name="T1" fmla="*/ 32 h 40"/>
                <a:gd name="T2" fmla="*/ 48 w 48"/>
                <a:gd name="T3" fmla="*/ 32 h 40"/>
                <a:gd name="T4" fmla="*/ 48 w 48"/>
                <a:gd name="T5" fmla="*/ 36 h 40"/>
                <a:gd name="T6" fmla="*/ 46 w 48"/>
                <a:gd name="T7" fmla="*/ 38 h 40"/>
                <a:gd name="T8" fmla="*/ 44 w 48"/>
                <a:gd name="T9" fmla="*/ 40 h 40"/>
                <a:gd name="T10" fmla="*/ 40 w 48"/>
                <a:gd name="T11" fmla="*/ 40 h 40"/>
                <a:gd name="T12" fmla="*/ 8 w 48"/>
                <a:gd name="T13" fmla="*/ 40 h 40"/>
                <a:gd name="T14" fmla="*/ 8 w 48"/>
                <a:gd name="T15" fmla="*/ 40 h 40"/>
                <a:gd name="T16" fmla="*/ 6 w 48"/>
                <a:gd name="T17" fmla="*/ 40 h 40"/>
                <a:gd name="T18" fmla="*/ 4 w 48"/>
                <a:gd name="T19" fmla="*/ 38 h 40"/>
                <a:gd name="T20" fmla="*/ 2 w 48"/>
                <a:gd name="T21" fmla="*/ 36 h 40"/>
                <a:gd name="T22" fmla="*/ 0 w 48"/>
                <a:gd name="T23" fmla="*/ 32 h 40"/>
                <a:gd name="T24" fmla="*/ 0 w 48"/>
                <a:gd name="T25" fmla="*/ 8 h 40"/>
                <a:gd name="T26" fmla="*/ 0 w 48"/>
                <a:gd name="T27" fmla="*/ 8 h 40"/>
                <a:gd name="T28" fmla="*/ 2 w 48"/>
                <a:gd name="T29" fmla="*/ 4 h 40"/>
                <a:gd name="T30" fmla="*/ 4 w 48"/>
                <a:gd name="T31" fmla="*/ 2 h 40"/>
                <a:gd name="T32" fmla="*/ 6 w 48"/>
                <a:gd name="T33" fmla="*/ 0 h 40"/>
                <a:gd name="T34" fmla="*/ 8 w 48"/>
                <a:gd name="T35" fmla="*/ 0 h 40"/>
                <a:gd name="T36" fmla="*/ 40 w 48"/>
                <a:gd name="T37" fmla="*/ 0 h 40"/>
                <a:gd name="T38" fmla="*/ 40 w 48"/>
                <a:gd name="T39" fmla="*/ 0 h 40"/>
                <a:gd name="T40" fmla="*/ 44 w 48"/>
                <a:gd name="T41" fmla="*/ 0 h 40"/>
                <a:gd name="T42" fmla="*/ 46 w 48"/>
                <a:gd name="T43" fmla="*/ 2 h 40"/>
                <a:gd name="T44" fmla="*/ 48 w 48"/>
                <a:gd name="T45" fmla="*/ 4 h 40"/>
                <a:gd name="T46" fmla="*/ 48 w 48"/>
                <a:gd name="T47" fmla="*/ 8 h 40"/>
                <a:gd name="T48" fmla="*/ 48 w 48"/>
                <a:gd name="T4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40">
                  <a:moveTo>
                    <a:pt x="48" y="32"/>
                  </a:moveTo>
                  <a:lnTo>
                    <a:pt x="48" y="32"/>
                  </a:lnTo>
                  <a:lnTo>
                    <a:pt x="48" y="36"/>
                  </a:lnTo>
                  <a:lnTo>
                    <a:pt x="46" y="38"/>
                  </a:lnTo>
                  <a:lnTo>
                    <a:pt x="44" y="40"/>
                  </a:lnTo>
                  <a:lnTo>
                    <a:pt x="40" y="40"/>
                  </a:lnTo>
                  <a:lnTo>
                    <a:pt x="8" y="40"/>
                  </a:lnTo>
                  <a:lnTo>
                    <a:pt x="8" y="40"/>
                  </a:lnTo>
                  <a:lnTo>
                    <a:pt x="6" y="40"/>
                  </a:lnTo>
                  <a:lnTo>
                    <a:pt x="4" y="38"/>
                  </a:lnTo>
                  <a:lnTo>
                    <a:pt x="2" y="36"/>
                  </a:lnTo>
                  <a:lnTo>
                    <a:pt x="0" y="32"/>
                  </a:lnTo>
                  <a:lnTo>
                    <a:pt x="0" y="8"/>
                  </a:lnTo>
                  <a:lnTo>
                    <a:pt x="0" y="8"/>
                  </a:lnTo>
                  <a:lnTo>
                    <a:pt x="2" y="4"/>
                  </a:lnTo>
                  <a:lnTo>
                    <a:pt x="4" y="2"/>
                  </a:lnTo>
                  <a:lnTo>
                    <a:pt x="6" y="0"/>
                  </a:lnTo>
                  <a:lnTo>
                    <a:pt x="8" y="0"/>
                  </a:lnTo>
                  <a:lnTo>
                    <a:pt x="40" y="0"/>
                  </a:lnTo>
                  <a:lnTo>
                    <a:pt x="40" y="0"/>
                  </a:lnTo>
                  <a:lnTo>
                    <a:pt x="44" y="0"/>
                  </a:lnTo>
                  <a:lnTo>
                    <a:pt x="46" y="2"/>
                  </a:lnTo>
                  <a:lnTo>
                    <a:pt x="48" y="4"/>
                  </a:lnTo>
                  <a:lnTo>
                    <a:pt x="48" y="8"/>
                  </a:lnTo>
                  <a:lnTo>
                    <a:pt x="48"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4"/>
            <p:cNvSpPr/>
            <p:nvPr/>
          </p:nvSpPr>
          <p:spPr bwMode="auto">
            <a:xfrm>
              <a:off x="460375" y="5062538"/>
              <a:ext cx="69850" cy="66675"/>
            </a:xfrm>
            <a:custGeom>
              <a:avLst/>
              <a:gdLst>
                <a:gd name="T0" fmla="*/ 38 w 44"/>
                <a:gd name="T1" fmla="*/ 20 h 42"/>
                <a:gd name="T2" fmla="*/ 38 w 44"/>
                <a:gd name="T3" fmla="*/ 20 h 42"/>
                <a:gd name="T4" fmla="*/ 36 w 44"/>
                <a:gd name="T5" fmla="*/ 12 h 42"/>
                <a:gd name="T6" fmla="*/ 38 w 44"/>
                <a:gd name="T7" fmla="*/ 4 h 42"/>
                <a:gd name="T8" fmla="*/ 38 w 44"/>
                <a:gd name="T9" fmla="*/ 4 h 42"/>
                <a:gd name="T10" fmla="*/ 38 w 44"/>
                <a:gd name="T11" fmla="*/ 0 h 42"/>
                <a:gd name="T12" fmla="*/ 8 w 44"/>
                <a:gd name="T13" fmla="*/ 0 h 42"/>
                <a:gd name="T14" fmla="*/ 8 w 44"/>
                <a:gd name="T15" fmla="*/ 0 h 42"/>
                <a:gd name="T16" fmla="*/ 6 w 44"/>
                <a:gd name="T17" fmla="*/ 2 h 42"/>
                <a:gd name="T18" fmla="*/ 4 w 44"/>
                <a:gd name="T19" fmla="*/ 2 h 42"/>
                <a:gd name="T20" fmla="*/ 2 w 44"/>
                <a:gd name="T21" fmla="*/ 6 h 42"/>
                <a:gd name="T22" fmla="*/ 0 w 44"/>
                <a:gd name="T23" fmla="*/ 8 h 42"/>
                <a:gd name="T24" fmla="*/ 0 w 44"/>
                <a:gd name="T25" fmla="*/ 34 h 42"/>
                <a:gd name="T26" fmla="*/ 0 w 44"/>
                <a:gd name="T27" fmla="*/ 34 h 42"/>
                <a:gd name="T28" fmla="*/ 2 w 44"/>
                <a:gd name="T29" fmla="*/ 36 h 42"/>
                <a:gd name="T30" fmla="*/ 4 w 44"/>
                <a:gd name="T31" fmla="*/ 40 h 42"/>
                <a:gd name="T32" fmla="*/ 6 w 44"/>
                <a:gd name="T33" fmla="*/ 40 h 42"/>
                <a:gd name="T34" fmla="*/ 8 w 44"/>
                <a:gd name="T35" fmla="*/ 42 h 42"/>
                <a:gd name="T36" fmla="*/ 40 w 44"/>
                <a:gd name="T37" fmla="*/ 42 h 42"/>
                <a:gd name="T38" fmla="*/ 40 w 44"/>
                <a:gd name="T39" fmla="*/ 42 h 42"/>
                <a:gd name="T40" fmla="*/ 44 w 44"/>
                <a:gd name="T41" fmla="*/ 40 h 42"/>
                <a:gd name="T42" fmla="*/ 44 w 44"/>
                <a:gd name="T43" fmla="*/ 40 h 42"/>
                <a:gd name="T44" fmla="*/ 38 w 44"/>
                <a:gd name="T45" fmla="*/ 20 h 42"/>
                <a:gd name="T46" fmla="*/ 38 w 44"/>
                <a:gd name="T47"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2">
                  <a:moveTo>
                    <a:pt x="38" y="20"/>
                  </a:moveTo>
                  <a:lnTo>
                    <a:pt x="38" y="20"/>
                  </a:lnTo>
                  <a:lnTo>
                    <a:pt x="36" y="12"/>
                  </a:lnTo>
                  <a:lnTo>
                    <a:pt x="38" y="4"/>
                  </a:lnTo>
                  <a:lnTo>
                    <a:pt x="38" y="4"/>
                  </a:lnTo>
                  <a:lnTo>
                    <a:pt x="38" y="0"/>
                  </a:lnTo>
                  <a:lnTo>
                    <a:pt x="8" y="0"/>
                  </a:lnTo>
                  <a:lnTo>
                    <a:pt x="8" y="0"/>
                  </a:lnTo>
                  <a:lnTo>
                    <a:pt x="6" y="2"/>
                  </a:lnTo>
                  <a:lnTo>
                    <a:pt x="4" y="2"/>
                  </a:lnTo>
                  <a:lnTo>
                    <a:pt x="2" y="6"/>
                  </a:lnTo>
                  <a:lnTo>
                    <a:pt x="0" y="8"/>
                  </a:lnTo>
                  <a:lnTo>
                    <a:pt x="0" y="34"/>
                  </a:lnTo>
                  <a:lnTo>
                    <a:pt x="0" y="34"/>
                  </a:lnTo>
                  <a:lnTo>
                    <a:pt x="2" y="36"/>
                  </a:lnTo>
                  <a:lnTo>
                    <a:pt x="4" y="40"/>
                  </a:lnTo>
                  <a:lnTo>
                    <a:pt x="6" y="40"/>
                  </a:lnTo>
                  <a:lnTo>
                    <a:pt x="8" y="42"/>
                  </a:lnTo>
                  <a:lnTo>
                    <a:pt x="40" y="42"/>
                  </a:lnTo>
                  <a:lnTo>
                    <a:pt x="40" y="42"/>
                  </a:lnTo>
                  <a:lnTo>
                    <a:pt x="44" y="40"/>
                  </a:lnTo>
                  <a:lnTo>
                    <a:pt x="44" y="40"/>
                  </a:lnTo>
                  <a:lnTo>
                    <a:pt x="38" y="20"/>
                  </a:lnTo>
                  <a:lnTo>
                    <a:pt x="3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65"/>
            <p:cNvSpPr/>
            <p:nvPr/>
          </p:nvSpPr>
          <p:spPr bwMode="auto">
            <a:xfrm>
              <a:off x="558800" y="4979988"/>
              <a:ext cx="31750" cy="63500"/>
            </a:xfrm>
            <a:custGeom>
              <a:avLst/>
              <a:gdLst>
                <a:gd name="T0" fmla="*/ 6 w 20"/>
                <a:gd name="T1" fmla="*/ 36 h 40"/>
                <a:gd name="T2" fmla="*/ 6 w 20"/>
                <a:gd name="T3" fmla="*/ 36 h 40"/>
                <a:gd name="T4" fmla="*/ 12 w 20"/>
                <a:gd name="T5" fmla="*/ 38 h 40"/>
                <a:gd name="T6" fmla="*/ 20 w 20"/>
                <a:gd name="T7" fmla="*/ 40 h 40"/>
                <a:gd name="T8" fmla="*/ 20 w 20"/>
                <a:gd name="T9" fmla="*/ 0 h 40"/>
                <a:gd name="T10" fmla="*/ 8 w 20"/>
                <a:gd name="T11" fmla="*/ 0 h 40"/>
                <a:gd name="T12" fmla="*/ 8 w 20"/>
                <a:gd name="T13" fmla="*/ 0 h 40"/>
                <a:gd name="T14" fmla="*/ 4 w 20"/>
                <a:gd name="T15" fmla="*/ 0 h 40"/>
                <a:gd name="T16" fmla="*/ 2 w 20"/>
                <a:gd name="T17" fmla="*/ 2 h 40"/>
                <a:gd name="T18" fmla="*/ 0 w 20"/>
                <a:gd name="T19" fmla="*/ 4 h 40"/>
                <a:gd name="T20" fmla="*/ 0 w 20"/>
                <a:gd name="T21" fmla="*/ 8 h 40"/>
                <a:gd name="T22" fmla="*/ 0 w 20"/>
                <a:gd name="T23" fmla="*/ 32 h 40"/>
                <a:gd name="T24" fmla="*/ 0 w 20"/>
                <a:gd name="T25" fmla="*/ 32 h 40"/>
                <a:gd name="T26" fmla="*/ 2 w 20"/>
                <a:gd name="T27" fmla="*/ 36 h 40"/>
                <a:gd name="T28" fmla="*/ 2 w 20"/>
                <a:gd name="T29" fmla="*/ 36 h 40"/>
                <a:gd name="T30" fmla="*/ 6 w 20"/>
                <a:gd name="T31" fmla="*/ 36 h 40"/>
                <a:gd name="T32" fmla="*/ 6 w 20"/>
                <a:gd name="T33"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40">
                  <a:moveTo>
                    <a:pt x="6" y="36"/>
                  </a:moveTo>
                  <a:lnTo>
                    <a:pt x="6" y="36"/>
                  </a:lnTo>
                  <a:lnTo>
                    <a:pt x="12" y="38"/>
                  </a:lnTo>
                  <a:lnTo>
                    <a:pt x="20" y="40"/>
                  </a:lnTo>
                  <a:lnTo>
                    <a:pt x="20" y="0"/>
                  </a:lnTo>
                  <a:lnTo>
                    <a:pt x="8" y="0"/>
                  </a:lnTo>
                  <a:lnTo>
                    <a:pt x="8" y="0"/>
                  </a:lnTo>
                  <a:lnTo>
                    <a:pt x="4" y="0"/>
                  </a:lnTo>
                  <a:lnTo>
                    <a:pt x="2" y="2"/>
                  </a:lnTo>
                  <a:lnTo>
                    <a:pt x="0" y="4"/>
                  </a:lnTo>
                  <a:lnTo>
                    <a:pt x="0" y="8"/>
                  </a:lnTo>
                  <a:lnTo>
                    <a:pt x="0" y="32"/>
                  </a:lnTo>
                  <a:lnTo>
                    <a:pt x="0" y="32"/>
                  </a:lnTo>
                  <a:lnTo>
                    <a:pt x="2" y="36"/>
                  </a:lnTo>
                  <a:lnTo>
                    <a:pt x="2" y="36"/>
                  </a:lnTo>
                  <a:lnTo>
                    <a:pt x="6" y="36"/>
                  </a:lnTo>
                  <a:lnTo>
                    <a:pt x="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6"/>
            <p:cNvSpPr/>
            <p:nvPr/>
          </p:nvSpPr>
          <p:spPr bwMode="auto">
            <a:xfrm>
              <a:off x="558800" y="4894263"/>
              <a:ext cx="73025" cy="66675"/>
            </a:xfrm>
            <a:custGeom>
              <a:avLst/>
              <a:gdLst>
                <a:gd name="T0" fmla="*/ 8 w 46"/>
                <a:gd name="T1" fmla="*/ 42 h 42"/>
                <a:gd name="T2" fmla="*/ 20 w 46"/>
                <a:gd name="T3" fmla="*/ 42 h 42"/>
                <a:gd name="T4" fmla="*/ 20 w 46"/>
                <a:gd name="T5" fmla="*/ 40 h 42"/>
                <a:gd name="T6" fmla="*/ 20 w 46"/>
                <a:gd name="T7" fmla="*/ 40 h 42"/>
                <a:gd name="T8" fmla="*/ 22 w 46"/>
                <a:gd name="T9" fmla="*/ 30 h 42"/>
                <a:gd name="T10" fmla="*/ 28 w 46"/>
                <a:gd name="T11" fmla="*/ 20 h 42"/>
                <a:gd name="T12" fmla="*/ 36 w 46"/>
                <a:gd name="T13" fmla="*/ 14 h 42"/>
                <a:gd name="T14" fmla="*/ 46 w 46"/>
                <a:gd name="T15" fmla="*/ 10 h 42"/>
                <a:gd name="T16" fmla="*/ 46 w 46"/>
                <a:gd name="T17" fmla="*/ 8 h 42"/>
                <a:gd name="T18" fmla="*/ 46 w 46"/>
                <a:gd name="T19" fmla="*/ 8 h 42"/>
                <a:gd name="T20" fmla="*/ 46 w 46"/>
                <a:gd name="T21" fmla="*/ 6 h 42"/>
                <a:gd name="T22" fmla="*/ 44 w 46"/>
                <a:gd name="T23" fmla="*/ 2 h 42"/>
                <a:gd name="T24" fmla="*/ 42 w 46"/>
                <a:gd name="T25" fmla="*/ 2 h 42"/>
                <a:gd name="T26" fmla="*/ 38 w 46"/>
                <a:gd name="T27" fmla="*/ 0 h 42"/>
                <a:gd name="T28" fmla="*/ 8 w 46"/>
                <a:gd name="T29" fmla="*/ 0 h 42"/>
                <a:gd name="T30" fmla="*/ 8 w 46"/>
                <a:gd name="T31" fmla="*/ 0 h 42"/>
                <a:gd name="T32" fmla="*/ 4 w 46"/>
                <a:gd name="T33" fmla="*/ 2 h 42"/>
                <a:gd name="T34" fmla="*/ 2 w 46"/>
                <a:gd name="T35" fmla="*/ 2 h 42"/>
                <a:gd name="T36" fmla="*/ 0 w 46"/>
                <a:gd name="T37" fmla="*/ 6 h 42"/>
                <a:gd name="T38" fmla="*/ 0 w 46"/>
                <a:gd name="T39" fmla="*/ 8 h 42"/>
                <a:gd name="T40" fmla="*/ 0 w 46"/>
                <a:gd name="T41" fmla="*/ 34 h 42"/>
                <a:gd name="T42" fmla="*/ 0 w 46"/>
                <a:gd name="T43" fmla="*/ 34 h 42"/>
                <a:gd name="T44" fmla="*/ 0 w 46"/>
                <a:gd name="T45" fmla="*/ 36 h 42"/>
                <a:gd name="T46" fmla="*/ 2 w 46"/>
                <a:gd name="T47" fmla="*/ 40 h 42"/>
                <a:gd name="T48" fmla="*/ 4 w 46"/>
                <a:gd name="T49" fmla="*/ 40 h 42"/>
                <a:gd name="T50" fmla="*/ 8 w 46"/>
                <a:gd name="T51" fmla="*/ 42 h 42"/>
                <a:gd name="T52" fmla="*/ 8 w 46"/>
                <a:gd name="T5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2">
                  <a:moveTo>
                    <a:pt x="8" y="42"/>
                  </a:moveTo>
                  <a:lnTo>
                    <a:pt x="20" y="42"/>
                  </a:lnTo>
                  <a:lnTo>
                    <a:pt x="20" y="40"/>
                  </a:lnTo>
                  <a:lnTo>
                    <a:pt x="20" y="40"/>
                  </a:lnTo>
                  <a:lnTo>
                    <a:pt x="22" y="30"/>
                  </a:lnTo>
                  <a:lnTo>
                    <a:pt x="28" y="20"/>
                  </a:lnTo>
                  <a:lnTo>
                    <a:pt x="36" y="14"/>
                  </a:lnTo>
                  <a:lnTo>
                    <a:pt x="46" y="10"/>
                  </a:lnTo>
                  <a:lnTo>
                    <a:pt x="46" y="8"/>
                  </a:lnTo>
                  <a:lnTo>
                    <a:pt x="46" y="8"/>
                  </a:lnTo>
                  <a:lnTo>
                    <a:pt x="46" y="6"/>
                  </a:lnTo>
                  <a:lnTo>
                    <a:pt x="44" y="2"/>
                  </a:lnTo>
                  <a:lnTo>
                    <a:pt x="42" y="2"/>
                  </a:lnTo>
                  <a:lnTo>
                    <a:pt x="38" y="0"/>
                  </a:lnTo>
                  <a:lnTo>
                    <a:pt x="8" y="0"/>
                  </a:lnTo>
                  <a:lnTo>
                    <a:pt x="8" y="0"/>
                  </a:lnTo>
                  <a:lnTo>
                    <a:pt x="4" y="2"/>
                  </a:lnTo>
                  <a:lnTo>
                    <a:pt x="2" y="2"/>
                  </a:lnTo>
                  <a:lnTo>
                    <a:pt x="0" y="6"/>
                  </a:lnTo>
                  <a:lnTo>
                    <a:pt x="0" y="8"/>
                  </a:lnTo>
                  <a:lnTo>
                    <a:pt x="0" y="34"/>
                  </a:lnTo>
                  <a:lnTo>
                    <a:pt x="0" y="34"/>
                  </a:lnTo>
                  <a:lnTo>
                    <a:pt x="0" y="36"/>
                  </a:lnTo>
                  <a:lnTo>
                    <a:pt x="2" y="40"/>
                  </a:lnTo>
                  <a:lnTo>
                    <a:pt x="4" y="40"/>
                  </a:lnTo>
                  <a:lnTo>
                    <a:pt x="8" y="42"/>
                  </a:lnTo>
                  <a:lnTo>
                    <a:pt x="8"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7"/>
            <p:cNvSpPr>
              <a:spLocks noEditPoints="1"/>
            </p:cNvSpPr>
            <p:nvPr/>
          </p:nvSpPr>
          <p:spPr bwMode="auto">
            <a:xfrm>
              <a:off x="422275" y="4783138"/>
              <a:ext cx="282575" cy="555625"/>
            </a:xfrm>
            <a:custGeom>
              <a:avLst/>
              <a:gdLst>
                <a:gd name="T0" fmla="*/ 106 w 178"/>
                <a:gd name="T1" fmla="*/ 310 h 350"/>
                <a:gd name="T2" fmla="*/ 102 w 178"/>
                <a:gd name="T3" fmla="*/ 306 h 350"/>
                <a:gd name="T4" fmla="*/ 104 w 178"/>
                <a:gd name="T5" fmla="*/ 314 h 350"/>
                <a:gd name="T6" fmla="*/ 104 w 178"/>
                <a:gd name="T7" fmla="*/ 320 h 350"/>
                <a:gd name="T8" fmla="*/ 96 w 178"/>
                <a:gd name="T9" fmla="*/ 328 h 350"/>
                <a:gd name="T10" fmla="*/ 88 w 178"/>
                <a:gd name="T11" fmla="*/ 330 h 350"/>
                <a:gd name="T12" fmla="*/ 78 w 178"/>
                <a:gd name="T13" fmla="*/ 324 h 350"/>
                <a:gd name="T14" fmla="*/ 74 w 178"/>
                <a:gd name="T15" fmla="*/ 314 h 350"/>
                <a:gd name="T16" fmla="*/ 74 w 178"/>
                <a:gd name="T17" fmla="*/ 308 h 350"/>
                <a:gd name="T18" fmla="*/ 82 w 178"/>
                <a:gd name="T19" fmla="*/ 300 h 350"/>
                <a:gd name="T20" fmla="*/ 88 w 178"/>
                <a:gd name="T21" fmla="*/ 298 h 350"/>
                <a:gd name="T22" fmla="*/ 102 w 178"/>
                <a:gd name="T23" fmla="*/ 304 h 350"/>
                <a:gd name="T24" fmla="*/ 100 w 178"/>
                <a:gd name="T25" fmla="*/ 302 h 350"/>
                <a:gd name="T26" fmla="*/ 86 w 178"/>
                <a:gd name="T27" fmla="*/ 280 h 350"/>
                <a:gd name="T28" fmla="*/ 12 w 178"/>
                <a:gd name="T29" fmla="*/ 52 h 350"/>
                <a:gd name="T30" fmla="*/ 166 w 178"/>
                <a:gd name="T31" fmla="*/ 104 h 350"/>
                <a:gd name="T32" fmla="*/ 166 w 178"/>
                <a:gd name="T33" fmla="*/ 110 h 350"/>
                <a:gd name="T34" fmla="*/ 166 w 178"/>
                <a:gd name="T35" fmla="*/ 128 h 350"/>
                <a:gd name="T36" fmla="*/ 170 w 178"/>
                <a:gd name="T37" fmla="*/ 128 h 350"/>
                <a:gd name="T38" fmla="*/ 178 w 178"/>
                <a:gd name="T39" fmla="*/ 26 h 350"/>
                <a:gd name="T40" fmla="*/ 176 w 178"/>
                <a:gd name="T41" fmla="*/ 16 h 350"/>
                <a:gd name="T42" fmla="*/ 162 w 178"/>
                <a:gd name="T43" fmla="*/ 2 h 350"/>
                <a:gd name="T44" fmla="*/ 28 w 178"/>
                <a:gd name="T45" fmla="*/ 0 h 350"/>
                <a:gd name="T46" fmla="*/ 16 w 178"/>
                <a:gd name="T47" fmla="*/ 2 h 350"/>
                <a:gd name="T48" fmla="*/ 2 w 178"/>
                <a:gd name="T49" fmla="*/ 16 h 350"/>
                <a:gd name="T50" fmla="*/ 0 w 178"/>
                <a:gd name="T51" fmla="*/ 322 h 350"/>
                <a:gd name="T52" fmla="*/ 2 w 178"/>
                <a:gd name="T53" fmla="*/ 332 h 350"/>
                <a:gd name="T54" fmla="*/ 16 w 178"/>
                <a:gd name="T55" fmla="*/ 348 h 350"/>
                <a:gd name="T56" fmla="*/ 122 w 178"/>
                <a:gd name="T57" fmla="*/ 350 h 350"/>
                <a:gd name="T58" fmla="*/ 66 w 178"/>
                <a:gd name="T59" fmla="*/ 20 h 350"/>
                <a:gd name="T60" fmla="*/ 112 w 178"/>
                <a:gd name="T61" fmla="*/ 20 h 350"/>
                <a:gd name="T62" fmla="*/ 114 w 178"/>
                <a:gd name="T63" fmla="*/ 22 h 350"/>
                <a:gd name="T64" fmla="*/ 114 w 178"/>
                <a:gd name="T65" fmla="*/ 26 h 350"/>
                <a:gd name="T66" fmla="*/ 66 w 178"/>
                <a:gd name="T67" fmla="*/ 26 h 350"/>
                <a:gd name="T68" fmla="*/ 64 w 178"/>
                <a:gd name="T69" fmla="*/ 26 h 350"/>
                <a:gd name="T70" fmla="*/ 64 w 178"/>
                <a:gd name="T71" fmla="*/ 22 h 350"/>
                <a:gd name="T72" fmla="*/ 66 w 178"/>
                <a:gd name="T73" fmla="*/ 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8" h="350">
                  <a:moveTo>
                    <a:pt x="122" y="326"/>
                  </a:moveTo>
                  <a:lnTo>
                    <a:pt x="106" y="310"/>
                  </a:lnTo>
                  <a:lnTo>
                    <a:pt x="106" y="310"/>
                  </a:lnTo>
                  <a:lnTo>
                    <a:pt x="102" y="306"/>
                  </a:lnTo>
                  <a:lnTo>
                    <a:pt x="102" y="306"/>
                  </a:lnTo>
                  <a:lnTo>
                    <a:pt x="104" y="314"/>
                  </a:lnTo>
                  <a:lnTo>
                    <a:pt x="104" y="314"/>
                  </a:lnTo>
                  <a:lnTo>
                    <a:pt x="104" y="320"/>
                  </a:lnTo>
                  <a:lnTo>
                    <a:pt x="100" y="324"/>
                  </a:lnTo>
                  <a:lnTo>
                    <a:pt x="96" y="328"/>
                  </a:lnTo>
                  <a:lnTo>
                    <a:pt x="88" y="330"/>
                  </a:lnTo>
                  <a:lnTo>
                    <a:pt x="88" y="330"/>
                  </a:lnTo>
                  <a:lnTo>
                    <a:pt x="82" y="328"/>
                  </a:lnTo>
                  <a:lnTo>
                    <a:pt x="78" y="324"/>
                  </a:lnTo>
                  <a:lnTo>
                    <a:pt x="74" y="320"/>
                  </a:lnTo>
                  <a:lnTo>
                    <a:pt x="74" y="314"/>
                  </a:lnTo>
                  <a:lnTo>
                    <a:pt x="74" y="314"/>
                  </a:lnTo>
                  <a:lnTo>
                    <a:pt x="74" y="308"/>
                  </a:lnTo>
                  <a:lnTo>
                    <a:pt x="78" y="302"/>
                  </a:lnTo>
                  <a:lnTo>
                    <a:pt x="82" y="300"/>
                  </a:lnTo>
                  <a:lnTo>
                    <a:pt x="88" y="298"/>
                  </a:lnTo>
                  <a:lnTo>
                    <a:pt x="88" y="298"/>
                  </a:lnTo>
                  <a:lnTo>
                    <a:pt x="96" y="300"/>
                  </a:lnTo>
                  <a:lnTo>
                    <a:pt x="102" y="304"/>
                  </a:lnTo>
                  <a:lnTo>
                    <a:pt x="102" y="304"/>
                  </a:lnTo>
                  <a:lnTo>
                    <a:pt x="100" y="302"/>
                  </a:lnTo>
                  <a:lnTo>
                    <a:pt x="100" y="302"/>
                  </a:lnTo>
                  <a:lnTo>
                    <a:pt x="86" y="280"/>
                  </a:lnTo>
                  <a:lnTo>
                    <a:pt x="12" y="280"/>
                  </a:lnTo>
                  <a:lnTo>
                    <a:pt x="12" y="52"/>
                  </a:lnTo>
                  <a:lnTo>
                    <a:pt x="166" y="52"/>
                  </a:lnTo>
                  <a:lnTo>
                    <a:pt x="166" y="104"/>
                  </a:lnTo>
                  <a:lnTo>
                    <a:pt x="166" y="104"/>
                  </a:lnTo>
                  <a:lnTo>
                    <a:pt x="166" y="110"/>
                  </a:lnTo>
                  <a:lnTo>
                    <a:pt x="166" y="128"/>
                  </a:lnTo>
                  <a:lnTo>
                    <a:pt x="166" y="128"/>
                  </a:lnTo>
                  <a:lnTo>
                    <a:pt x="170" y="128"/>
                  </a:lnTo>
                  <a:lnTo>
                    <a:pt x="170" y="128"/>
                  </a:lnTo>
                  <a:lnTo>
                    <a:pt x="178" y="130"/>
                  </a:lnTo>
                  <a:lnTo>
                    <a:pt x="178" y="26"/>
                  </a:lnTo>
                  <a:lnTo>
                    <a:pt x="178" y="26"/>
                  </a:lnTo>
                  <a:lnTo>
                    <a:pt x="176" y="16"/>
                  </a:lnTo>
                  <a:lnTo>
                    <a:pt x="170" y="8"/>
                  </a:lnTo>
                  <a:lnTo>
                    <a:pt x="162" y="2"/>
                  </a:lnTo>
                  <a:lnTo>
                    <a:pt x="150" y="0"/>
                  </a:lnTo>
                  <a:lnTo>
                    <a:pt x="28" y="0"/>
                  </a:lnTo>
                  <a:lnTo>
                    <a:pt x="28" y="0"/>
                  </a:lnTo>
                  <a:lnTo>
                    <a:pt x="16" y="2"/>
                  </a:lnTo>
                  <a:lnTo>
                    <a:pt x="8" y="8"/>
                  </a:lnTo>
                  <a:lnTo>
                    <a:pt x="2" y="16"/>
                  </a:lnTo>
                  <a:lnTo>
                    <a:pt x="0" y="26"/>
                  </a:lnTo>
                  <a:lnTo>
                    <a:pt x="0" y="322"/>
                  </a:lnTo>
                  <a:lnTo>
                    <a:pt x="0" y="322"/>
                  </a:lnTo>
                  <a:lnTo>
                    <a:pt x="2" y="332"/>
                  </a:lnTo>
                  <a:lnTo>
                    <a:pt x="8" y="342"/>
                  </a:lnTo>
                  <a:lnTo>
                    <a:pt x="16" y="348"/>
                  </a:lnTo>
                  <a:lnTo>
                    <a:pt x="28" y="350"/>
                  </a:lnTo>
                  <a:lnTo>
                    <a:pt x="122" y="350"/>
                  </a:lnTo>
                  <a:lnTo>
                    <a:pt x="122" y="326"/>
                  </a:lnTo>
                  <a:close/>
                  <a:moveTo>
                    <a:pt x="66" y="20"/>
                  </a:moveTo>
                  <a:lnTo>
                    <a:pt x="112" y="20"/>
                  </a:lnTo>
                  <a:lnTo>
                    <a:pt x="112" y="20"/>
                  </a:lnTo>
                  <a:lnTo>
                    <a:pt x="114" y="20"/>
                  </a:lnTo>
                  <a:lnTo>
                    <a:pt x="114" y="22"/>
                  </a:lnTo>
                  <a:lnTo>
                    <a:pt x="114" y="22"/>
                  </a:lnTo>
                  <a:lnTo>
                    <a:pt x="114" y="26"/>
                  </a:lnTo>
                  <a:lnTo>
                    <a:pt x="112" y="26"/>
                  </a:lnTo>
                  <a:lnTo>
                    <a:pt x="66" y="26"/>
                  </a:lnTo>
                  <a:lnTo>
                    <a:pt x="66" y="26"/>
                  </a:lnTo>
                  <a:lnTo>
                    <a:pt x="64" y="26"/>
                  </a:lnTo>
                  <a:lnTo>
                    <a:pt x="64" y="22"/>
                  </a:lnTo>
                  <a:lnTo>
                    <a:pt x="64" y="22"/>
                  </a:lnTo>
                  <a:lnTo>
                    <a:pt x="64" y="20"/>
                  </a:lnTo>
                  <a:lnTo>
                    <a:pt x="66" y="20"/>
                  </a:lnTo>
                  <a:lnTo>
                    <a:pt x="6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68"/>
            <p:cNvSpPr/>
            <p:nvPr/>
          </p:nvSpPr>
          <p:spPr bwMode="auto">
            <a:xfrm>
              <a:off x="542925" y="4935538"/>
              <a:ext cx="276225" cy="431800"/>
            </a:xfrm>
            <a:custGeom>
              <a:avLst/>
              <a:gdLst>
                <a:gd name="T0" fmla="*/ 174 w 174"/>
                <a:gd name="T1" fmla="*/ 144 h 272"/>
                <a:gd name="T2" fmla="*/ 174 w 174"/>
                <a:gd name="T3" fmla="*/ 96 h 272"/>
                <a:gd name="T4" fmla="*/ 172 w 174"/>
                <a:gd name="T5" fmla="*/ 90 h 272"/>
                <a:gd name="T6" fmla="*/ 164 w 174"/>
                <a:gd name="T7" fmla="*/ 82 h 272"/>
                <a:gd name="T8" fmla="*/ 160 w 174"/>
                <a:gd name="T9" fmla="*/ 80 h 272"/>
                <a:gd name="T10" fmla="*/ 148 w 174"/>
                <a:gd name="T11" fmla="*/ 84 h 272"/>
                <a:gd name="T12" fmla="*/ 144 w 174"/>
                <a:gd name="T13" fmla="*/ 96 h 272"/>
                <a:gd name="T14" fmla="*/ 144 w 174"/>
                <a:gd name="T15" fmla="*/ 98 h 272"/>
                <a:gd name="T16" fmla="*/ 140 w 174"/>
                <a:gd name="T17" fmla="*/ 76 h 272"/>
                <a:gd name="T18" fmla="*/ 140 w 174"/>
                <a:gd name="T19" fmla="*/ 70 h 272"/>
                <a:gd name="T20" fmla="*/ 132 w 174"/>
                <a:gd name="T21" fmla="*/ 62 h 272"/>
                <a:gd name="T22" fmla="*/ 126 w 174"/>
                <a:gd name="T23" fmla="*/ 60 h 272"/>
                <a:gd name="T24" fmla="*/ 116 w 174"/>
                <a:gd name="T25" fmla="*/ 64 h 272"/>
                <a:gd name="T26" fmla="*/ 112 w 174"/>
                <a:gd name="T27" fmla="*/ 76 h 272"/>
                <a:gd name="T28" fmla="*/ 112 w 174"/>
                <a:gd name="T29" fmla="*/ 88 h 272"/>
                <a:gd name="T30" fmla="*/ 108 w 174"/>
                <a:gd name="T31" fmla="*/ 62 h 272"/>
                <a:gd name="T32" fmla="*/ 106 w 174"/>
                <a:gd name="T33" fmla="*/ 56 h 272"/>
                <a:gd name="T34" fmla="*/ 98 w 174"/>
                <a:gd name="T35" fmla="*/ 50 h 272"/>
                <a:gd name="T36" fmla="*/ 94 w 174"/>
                <a:gd name="T37" fmla="*/ 48 h 272"/>
                <a:gd name="T38" fmla="*/ 82 w 174"/>
                <a:gd name="T39" fmla="*/ 52 h 272"/>
                <a:gd name="T40" fmla="*/ 78 w 174"/>
                <a:gd name="T41" fmla="*/ 62 h 272"/>
                <a:gd name="T42" fmla="*/ 78 w 174"/>
                <a:gd name="T43" fmla="*/ 82 h 272"/>
                <a:gd name="T44" fmla="*/ 74 w 174"/>
                <a:gd name="T45" fmla="*/ 14 h 272"/>
                <a:gd name="T46" fmla="*/ 74 w 174"/>
                <a:gd name="T47" fmla="*/ 8 h 272"/>
                <a:gd name="T48" fmla="*/ 66 w 174"/>
                <a:gd name="T49" fmla="*/ 2 h 272"/>
                <a:gd name="T50" fmla="*/ 60 w 174"/>
                <a:gd name="T51" fmla="*/ 0 h 272"/>
                <a:gd name="T52" fmla="*/ 50 w 174"/>
                <a:gd name="T53" fmla="*/ 4 h 272"/>
                <a:gd name="T54" fmla="*/ 46 w 174"/>
                <a:gd name="T55" fmla="*/ 14 h 272"/>
                <a:gd name="T56" fmla="*/ 46 w 174"/>
                <a:gd name="T57" fmla="*/ 134 h 272"/>
                <a:gd name="T58" fmla="*/ 40 w 174"/>
                <a:gd name="T59" fmla="*/ 112 h 272"/>
                <a:gd name="T60" fmla="*/ 36 w 174"/>
                <a:gd name="T61" fmla="*/ 96 h 272"/>
                <a:gd name="T62" fmla="*/ 20 w 174"/>
                <a:gd name="T63" fmla="*/ 82 h 272"/>
                <a:gd name="T64" fmla="*/ 14 w 174"/>
                <a:gd name="T65" fmla="*/ 80 h 272"/>
                <a:gd name="T66" fmla="*/ 0 w 174"/>
                <a:gd name="T67" fmla="*/ 88 h 272"/>
                <a:gd name="T68" fmla="*/ 0 w 174"/>
                <a:gd name="T69" fmla="*/ 94 h 272"/>
                <a:gd name="T70" fmla="*/ 6 w 174"/>
                <a:gd name="T71" fmla="*/ 112 h 272"/>
                <a:gd name="T72" fmla="*/ 14 w 174"/>
                <a:gd name="T73" fmla="*/ 146 h 272"/>
                <a:gd name="T74" fmla="*/ 16 w 174"/>
                <a:gd name="T75" fmla="*/ 160 h 272"/>
                <a:gd name="T76" fmla="*/ 28 w 174"/>
                <a:gd name="T77" fmla="*/ 186 h 272"/>
                <a:gd name="T78" fmla="*/ 36 w 174"/>
                <a:gd name="T79" fmla="*/ 196 h 272"/>
                <a:gd name="T80" fmla="*/ 62 w 174"/>
                <a:gd name="T81" fmla="*/ 222 h 272"/>
                <a:gd name="T82" fmla="*/ 160 w 174"/>
                <a:gd name="T83" fmla="*/ 272 h 272"/>
                <a:gd name="T84" fmla="*/ 160 w 174"/>
                <a:gd name="T85" fmla="*/ 222 h 272"/>
                <a:gd name="T86" fmla="*/ 168 w 174"/>
                <a:gd name="T87" fmla="*/ 202 h 272"/>
                <a:gd name="T88" fmla="*/ 172 w 174"/>
                <a:gd name="T89" fmla="*/ 182 h 272"/>
                <a:gd name="T90" fmla="*/ 174 w 174"/>
                <a:gd name="T91" fmla="*/ 144 h 272"/>
                <a:gd name="T92" fmla="*/ 174 w 174"/>
                <a:gd name="T93" fmla="*/ 144 h 272"/>
                <a:gd name="T94" fmla="*/ 174 w 174"/>
                <a:gd name="T95" fmla="*/ 14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272">
                  <a:moveTo>
                    <a:pt x="174" y="144"/>
                  </a:moveTo>
                  <a:lnTo>
                    <a:pt x="174" y="144"/>
                  </a:lnTo>
                  <a:lnTo>
                    <a:pt x="174" y="138"/>
                  </a:lnTo>
                  <a:lnTo>
                    <a:pt x="174" y="96"/>
                  </a:lnTo>
                  <a:lnTo>
                    <a:pt x="174" y="96"/>
                  </a:lnTo>
                  <a:lnTo>
                    <a:pt x="172" y="90"/>
                  </a:lnTo>
                  <a:lnTo>
                    <a:pt x="170" y="84"/>
                  </a:lnTo>
                  <a:lnTo>
                    <a:pt x="164" y="82"/>
                  </a:lnTo>
                  <a:lnTo>
                    <a:pt x="160" y="80"/>
                  </a:lnTo>
                  <a:lnTo>
                    <a:pt x="160" y="80"/>
                  </a:lnTo>
                  <a:lnTo>
                    <a:pt x="154" y="82"/>
                  </a:lnTo>
                  <a:lnTo>
                    <a:pt x="148" y="84"/>
                  </a:lnTo>
                  <a:lnTo>
                    <a:pt x="146" y="90"/>
                  </a:lnTo>
                  <a:lnTo>
                    <a:pt x="144" y="96"/>
                  </a:lnTo>
                  <a:lnTo>
                    <a:pt x="144" y="98"/>
                  </a:lnTo>
                  <a:lnTo>
                    <a:pt x="144" y="98"/>
                  </a:lnTo>
                  <a:lnTo>
                    <a:pt x="140" y="98"/>
                  </a:lnTo>
                  <a:lnTo>
                    <a:pt x="140" y="76"/>
                  </a:lnTo>
                  <a:lnTo>
                    <a:pt x="140" y="76"/>
                  </a:lnTo>
                  <a:lnTo>
                    <a:pt x="140" y="70"/>
                  </a:lnTo>
                  <a:lnTo>
                    <a:pt x="136" y="64"/>
                  </a:lnTo>
                  <a:lnTo>
                    <a:pt x="132" y="62"/>
                  </a:lnTo>
                  <a:lnTo>
                    <a:pt x="126" y="60"/>
                  </a:lnTo>
                  <a:lnTo>
                    <a:pt x="126" y="60"/>
                  </a:lnTo>
                  <a:lnTo>
                    <a:pt x="120" y="62"/>
                  </a:lnTo>
                  <a:lnTo>
                    <a:pt x="116" y="64"/>
                  </a:lnTo>
                  <a:lnTo>
                    <a:pt x="112" y="70"/>
                  </a:lnTo>
                  <a:lnTo>
                    <a:pt x="112" y="76"/>
                  </a:lnTo>
                  <a:lnTo>
                    <a:pt x="112" y="88"/>
                  </a:lnTo>
                  <a:lnTo>
                    <a:pt x="112" y="88"/>
                  </a:lnTo>
                  <a:lnTo>
                    <a:pt x="108" y="86"/>
                  </a:lnTo>
                  <a:lnTo>
                    <a:pt x="108" y="62"/>
                  </a:lnTo>
                  <a:lnTo>
                    <a:pt x="108" y="62"/>
                  </a:lnTo>
                  <a:lnTo>
                    <a:pt x="106" y="56"/>
                  </a:lnTo>
                  <a:lnTo>
                    <a:pt x="104" y="52"/>
                  </a:lnTo>
                  <a:lnTo>
                    <a:pt x="98" y="50"/>
                  </a:lnTo>
                  <a:lnTo>
                    <a:pt x="94" y="48"/>
                  </a:lnTo>
                  <a:lnTo>
                    <a:pt x="94" y="48"/>
                  </a:lnTo>
                  <a:lnTo>
                    <a:pt x="88" y="50"/>
                  </a:lnTo>
                  <a:lnTo>
                    <a:pt x="82" y="52"/>
                  </a:lnTo>
                  <a:lnTo>
                    <a:pt x="80" y="56"/>
                  </a:lnTo>
                  <a:lnTo>
                    <a:pt x="78" y="62"/>
                  </a:lnTo>
                  <a:lnTo>
                    <a:pt x="78" y="82"/>
                  </a:lnTo>
                  <a:lnTo>
                    <a:pt x="78" y="82"/>
                  </a:lnTo>
                  <a:lnTo>
                    <a:pt x="74" y="82"/>
                  </a:lnTo>
                  <a:lnTo>
                    <a:pt x="74" y="14"/>
                  </a:lnTo>
                  <a:lnTo>
                    <a:pt x="74" y="14"/>
                  </a:lnTo>
                  <a:lnTo>
                    <a:pt x="74" y="8"/>
                  </a:lnTo>
                  <a:lnTo>
                    <a:pt x="70" y="4"/>
                  </a:lnTo>
                  <a:lnTo>
                    <a:pt x="66" y="2"/>
                  </a:lnTo>
                  <a:lnTo>
                    <a:pt x="60" y="0"/>
                  </a:lnTo>
                  <a:lnTo>
                    <a:pt x="60" y="0"/>
                  </a:lnTo>
                  <a:lnTo>
                    <a:pt x="54" y="2"/>
                  </a:lnTo>
                  <a:lnTo>
                    <a:pt x="50" y="4"/>
                  </a:lnTo>
                  <a:lnTo>
                    <a:pt x="46" y="8"/>
                  </a:lnTo>
                  <a:lnTo>
                    <a:pt x="46" y="14"/>
                  </a:lnTo>
                  <a:lnTo>
                    <a:pt x="46" y="134"/>
                  </a:lnTo>
                  <a:lnTo>
                    <a:pt x="46" y="134"/>
                  </a:lnTo>
                  <a:lnTo>
                    <a:pt x="42" y="124"/>
                  </a:lnTo>
                  <a:lnTo>
                    <a:pt x="40" y="112"/>
                  </a:lnTo>
                  <a:lnTo>
                    <a:pt x="40" y="112"/>
                  </a:lnTo>
                  <a:lnTo>
                    <a:pt x="36" y="96"/>
                  </a:lnTo>
                  <a:lnTo>
                    <a:pt x="28" y="86"/>
                  </a:lnTo>
                  <a:lnTo>
                    <a:pt x="20" y="82"/>
                  </a:lnTo>
                  <a:lnTo>
                    <a:pt x="14" y="80"/>
                  </a:lnTo>
                  <a:lnTo>
                    <a:pt x="14" y="80"/>
                  </a:lnTo>
                  <a:lnTo>
                    <a:pt x="4" y="84"/>
                  </a:lnTo>
                  <a:lnTo>
                    <a:pt x="0" y="88"/>
                  </a:lnTo>
                  <a:lnTo>
                    <a:pt x="0" y="92"/>
                  </a:lnTo>
                  <a:lnTo>
                    <a:pt x="0" y="94"/>
                  </a:lnTo>
                  <a:lnTo>
                    <a:pt x="0" y="94"/>
                  </a:lnTo>
                  <a:lnTo>
                    <a:pt x="6" y="112"/>
                  </a:lnTo>
                  <a:lnTo>
                    <a:pt x="10" y="128"/>
                  </a:lnTo>
                  <a:lnTo>
                    <a:pt x="14" y="146"/>
                  </a:lnTo>
                  <a:lnTo>
                    <a:pt x="14" y="146"/>
                  </a:lnTo>
                  <a:lnTo>
                    <a:pt x="16" y="160"/>
                  </a:lnTo>
                  <a:lnTo>
                    <a:pt x="20" y="174"/>
                  </a:lnTo>
                  <a:lnTo>
                    <a:pt x="28" y="186"/>
                  </a:lnTo>
                  <a:lnTo>
                    <a:pt x="36" y="196"/>
                  </a:lnTo>
                  <a:lnTo>
                    <a:pt x="36" y="196"/>
                  </a:lnTo>
                  <a:lnTo>
                    <a:pt x="40" y="202"/>
                  </a:lnTo>
                  <a:lnTo>
                    <a:pt x="62" y="222"/>
                  </a:lnTo>
                  <a:lnTo>
                    <a:pt x="62" y="272"/>
                  </a:lnTo>
                  <a:lnTo>
                    <a:pt x="160" y="272"/>
                  </a:lnTo>
                  <a:lnTo>
                    <a:pt x="160" y="222"/>
                  </a:lnTo>
                  <a:lnTo>
                    <a:pt x="160" y="222"/>
                  </a:lnTo>
                  <a:lnTo>
                    <a:pt x="164" y="212"/>
                  </a:lnTo>
                  <a:lnTo>
                    <a:pt x="168" y="202"/>
                  </a:lnTo>
                  <a:lnTo>
                    <a:pt x="172" y="192"/>
                  </a:lnTo>
                  <a:lnTo>
                    <a:pt x="172" y="182"/>
                  </a:lnTo>
                  <a:lnTo>
                    <a:pt x="172" y="182"/>
                  </a:lnTo>
                  <a:lnTo>
                    <a:pt x="174" y="144"/>
                  </a:lnTo>
                  <a:lnTo>
                    <a:pt x="174" y="144"/>
                  </a:lnTo>
                  <a:lnTo>
                    <a:pt x="174" y="144"/>
                  </a:lnTo>
                  <a:lnTo>
                    <a:pt x="174" y="144"/>
                  </a:lnTo>
                  <a:lnTo>
                    <a:pt x="174" y="144"/>
                  </a:lnTo>
                  <a:lnTo>
                    <a:pt x="174"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3" name="矩形 62"/>
          <p:cNvSpPr/>
          <p:nvPr/>
        </p:nvSpPr>
        <p:spPr>
          <a:xfrm>
            <a:off x="6564605" y="2643127"/>
            <a:ext cx="1332000" cy="7200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7007600" y="2786616"/>
            <a:ext cx="468000" cy="46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68" name="矩形 67"/>
          <p:cNvSpPr/>
          <p:nvPr/>
        </p:nvSpPr>
        <p:spPr>
          <a:xfrm>
            <a:off x="6615147" y="4995446"/>
            <a:ext cx="1332000" cy="7200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7070207" y="5148614"/>
            <a:ext cx="468000" cy="46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04</a:t>
            </a:r>
            <a:endParaRPr lang="zh-CN" altLang="en-US" dirty="0"/>
          </a:p>
        </p:txBody>
      </p:sp>
      <p:grpSp>
        <p:nvGrpSpPr>
          <p:cNvPr id="72" name="组合 71"/>
          <p:cNvGrpSpPr/>
          <p:nvPr/>
        </p:nvGrpSpPr>
        <p:grpSpPr>
          <a:xfrm>
            <a:off x="-397123" y="-538250"/>
            <a:ext cx="2555690" cy="2296167"/>
            <a:chOff x="-1344978" y="-685187"/>
            <a:chExt cx="6781080" cy="6092478"/>
          </a:xfrm>
        </p:grpSpPr>
        <p:sp>
          <p:nvSpPr>
            <p:cNvPr id="73" name="椭圆 72"/>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p:nvCxnSpPr>
        <p:spPr>
          <a:xfrm>
            <a:off x="2593542" y="804428"/>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7" name="平行四边形 86"/>
          <p:cNvSpPr/>
          <p:nvPr/>
        </p:nvSpPr>
        <p:spPr>
          <a:xfrm>
            <a:off x="2158571" y="332773"/>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lumMod val="75000"/>
                    <a:lumOff val="25000"/>
                  </a:schemeClr>
                </a:solidFill>
              </a:rPr>
              <a:t>2</a:t>
            </a:r>
            <a:endParaRPr lang="en-US" sz="3600" dirty="0">
              <a:solidFill>
                <a:schemeClr val="tx1">
                  <a:lumMod val="75000"/>
                  <a:lumOff val="25000"/>
                </a:schemeClr>
              </a:solidFill>
            </a:endParaRPr>
          </a:p>
        </p:txBody>
      </p:sp>
      <p:sp>
        <p:nvSpPr>
          <p:cNvPr id="88" name="矩形 87"/>
          <p:cNvSpPr/>
          <p:nvPr/>
        </p:nvSpPr>
        <p:spPr>
          <a:xfrm>
            <a:off x="3206158" y="351898"/>
            <a:ext cx="4690556" cy="460375"/>
          </a:xfrm>
          <a:prstGeom prst="rect">
            <a:avLst/>
          </a:prstGeom>
        </p:spPr>
        <p:txBody>
          <a:bodyPr wrap="squar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后端</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问题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8098790" y="2397125"/>
            <a:ext cx="1814830" cy="706755"/>
          </a:xfrm>
          <a:prstGeom prst="rect">
            <a:avLst/>
          </a:prstGeom>
          <a:noFill/>
        </p:spPr>
        <p:txBody>
          <a:bodyPr wrap="square" rtlCol="0">
            <a:spAutoFit/>
          </a:bodyPr>
          <a:p>
            <a:pPr indent="0">
              <a:buFont typeface="Wingdings" panose="05000000000000000000" pitchFamily="2" charset="2"/>
              <a:buNone/>
            </a:pPr>
            <a:r>
              <a:rPr lang="zh-CN" altLang="en-US" sz="2000" b="1" dirty="0">
                <a:solidFill>
                  <a:schemeClr val="tx1"/>
                </a:solidFill>
                <a:latin typeface="+mj-ea"/>
                <a:ea typeface="+mj-ea"/>
                <a:cs typeface="Arial" panose="020B0604020202020204" pitchFamily="34" charset="0"/>
              </a:rPr>
              <a:t>如何实现以图搜图？</a:t>
            </a:r>
            <a:endParaRPr lang="zh-CN" altLang="en-US" sz="2000" b="1" dirty="0">
              <a:solidFill>
                <a:schemeClr val="tx1"/>
              </a:solidFill>
              <a:latin typeface="+mj-ea"/>
              <a:ea typeface="+mj-ea"/>
              <a:cs typeface="Arial" panose="020B0604020202020204" pitchFamily="34" charset="0"/>
            </a:endParaRPr>
          </a:p>
        </p:txBody>
      </p:sp>
      <p:sp>
        <p:nvSpPr>
          <p:cNvPr id="3" name="文本框 2"/>
          <p:cNvSpPr txBox="1"/>
          <p:nvPr/>
        </p:nvSpPr>
        <p:spPr>
          <a:xfrm>
            <a:off x="3577590" y="4724400"/>
            <a:ext cx="1814830" cy="706755"/>
          </a:xfrm>
          <a:prstGeom prst="rect">
            <a:avLst/>
          </a:prstGeom>
          <a:noFill/>
        </p:spPr>
        <p:txBody>
          <a:bodyPr wrap="square" rtlCol="0">
            <a:spAutoFit/>
          </a:bodyPr>
          <a:lstStyle/>
          <a:p>
            <a:pPr indent="0">
              <a:buFont typeface="Wingdings" panose="05000000000000000000" pitchFamily="2" charset="2"/>
              <a:buNone/>
            </a:pPr>
            <a:r>
              <a:rPr lang="zh-CN" altLang="en-US" sz="2000" b="1" dirty="0">
                <a:solidFill>
                  <a:schemeClr val="tx1"/>
                </a:solidFill>
                <a:latin typeface="+mj-ea"/>
                <a:ea typeface="+mj-ea"/>
                <a:cs typeface="Arial" panose="020B0604020202020204" pitchFamily="34" charset="0"/>
              </a:rPr>
              <a:t>如何提高检索效率？</a:t>
            </a:r>
            <a:endParaRPr lang="zh-CN" altLang="en-US" sz="2000" b="1" dirty="0">
              <a:solidFill>
                <a:schemeClr val="tx1"/>
              </a:solidFill>
              <a:latin typeface="+mj-ea"/>
              <a:ea typeface="+mj-ea"/>
              <a:cs typeface="Arial" panose="020B0604020202020204" pitchFamily="34" charset="0"/>
            </a:endParaRPr>
          </a:p>
        </p:txBody>
      </p:sp>
      <p:sp>
        <p:nvSpPr>
          <p:cNvPr id="4" name="文本框 3"/>
          <p:cNvSpPr txBox="1"/>
          <p:nvPr/>
        </p:nvSpPr>
        <p:spPr>
          <a:xfrm>
            <a:off x="8098790" y="4724400"/>
            <a:ext cx="1814830" cy="706755"/>
          </a:xfrm>
          <a:prstGeom prst="rect">
            <a:avLst/>
          </a:prstGeom>
          <a:noFill/>
        </p:spPr>
        <p:txBody>
          <a:bodyPr wrap="square" rtlCol="0">
            <a:spAutoFit/>
          </a:bodyPr>
          <a:lstStyle/>
          <a:p>
            <a:pPr indent="0">
              <a:buFont typeface="Wingdings" panose="05000000000000000000" pitchFamily="2" charset="2"/>
              <a:buNone/>
            </a:pPr>
            <a:r>
              <a:rPr lang="zh-CN" altLang="en-US" sz="2000" b="1" dirty="0">
                <a:solidFill>
                  <a:schemeClr val="tx1"/>
                </a:solidFill>
                <a:latin typeface="+mj-ea"/>
                <a:ea typeface="+mj-ea"/>
                <a:cs typeface="Arial" panose="020B0604020202020204" pitchFamily="34" charset="0"/>
              </a:rPr>
              <a:t>如何提高服务器运载能力？</a:t>
            </a:r>
            <a:endParaRPr lang="zh-CN" altLang="en-US" sz="2000" b="1" dirty="0">
              <a:solidFill>
                <a:schemeClr val="tx1"/>
              </a:solidFill>
              <a:latin typeface="+mj-ea"/>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87"/>
                                            </p:tgtEl>
                                            <p:attrNameLst>
                                              <p:attrName>style.visibility</p:attrName>
                                            </p:attrNameLst>
                                          </p:cBhvr>
                                          <p:to>
                                            <p:strVal val="visible"/>
                                          </p:to>
                                        </p:set>
                                        <p:anim calcmode="lin" valueType="num">
                                          <p:cBhvr additive="base">
                                            <p:cTn id="7" dur="200" fill="hold"/>
                                            <p:tgtEl>
                                              <p:spTgt spid="87"/>
                                            </p:tgtEl>
                                            <p:attrNameLst>
                                              <p:attrName>ppt_x</p:attrName>
                                            </p:attrNameLst>
                                          </p:cBhvr>
                                          <p:tavLst>
                                            <p:tav tm="0">
                                              <p:val>
                                                <p:strVal val="1+#ppt_w/2"/>
                                              </p:val>
                                            </p:tav>
                                            <p:tav tm="100000">
                                              <p:val>
                                                <p:strVal val="#ppt_x"/>
                                              </p:val>
                                            </p:tav>
                                          </p:tavLst>
                                        </p:anim>
                                        <p:anim calcmode="lin" valueType="num">
                                          <p:cBhvr additive="base">
                                            <p:cTn id="8" dur="200" fill="hold"/>
                                            <p:tgtEl>
                                              <p:spTgt spid="8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200" fill="hold">
                                              <p:stCondLst>
                                                <p:cond delay="0"/>
                                              </p:stCondLst>
                                            </p:cTn>
                                            <p:tgtEl>
                                              <p:spTgt spid="88"/>
                                            </p:tgtEl>
                                            <p:attrNameLst>
                                              <p:attrName>style.visibility</p:attrName>
                                            </p:attrNameLst>
                                          </p:cBhvr>
                                          <p:to>
                                            <p:strVal val="visible"/>
                                          </p:to>
                                        </p:set>
                                        <p:anim calcmode="lin" valueType="num" p14:bounceEnd="36000">
                                          <p:cBhvr additive="base">
                                            <p:cTn id="12" dur="200" fill="hold"/>
                                            <p:tgtEl>
                                              <p:spTgt spid="88"/>
                                            </p:tgtEl>
                                            <p:attrNameLst>
                                              <p:attrName>ppt_x</p:attrName>
                                            </p:attrNameLst>
                                          </p:cBhvr>
                                          <p:tavLst>
                                            <p:tav tm="0">
                                              <p:val>
                                                <p:strVal val="1+#ppt_w/2"/>
                                              </p:val>
                                            </p:tav>
                                            <p:tav tm="100000">
                                              <p:val>
                                                <p:strVal val="#ppt_x"/>
                                              </p:val>
                                            </p:tav>
                                          </p:tavLst>
                                        </p:anim>
                                        <p:anim calcmode="lin" valueType="num" p14:bounceEnd="36000">
                                          <p:cBhvr additive="base">
                                            <p:cTn id="13" dur="200" fill="hold"/>
                                            <p:tgtEl>
                                              <p:spTgt spid="8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300" fill="hold">
                                              <p:stCondLst>
                                                <p:cond delay="0"/>
                                              </p:stCondLst>
                                            </p:cTn>
                                            <p:tgtEl>
                                              <p:spTgt spid="20"/>
                                            </p:tgtEl>
                                            <p:attrNameLst>
                                              <p:attrName>style.visibility</p:attrName>
                                            </p:attrNameLst>
                                          </p:cBhvr>
                                          <p:to>
                                            <p:strVal val="visible"/>
                                          </p:to>
                                        </p:set>
                                        <p:anim calcmode="lin" valueType="num">
                                          <p:cBhvr additive="base">
                                            <p:cTn id="17" dur="300" fill="hold"/>
                                            <p:tgtEl>
                                              <p:spTgt spid="20"/>
                                            </p:tgtEl>
                                            <p:attrNameLst>
                                              <p:attrName>ppt_x</p:attrName>
                                            </p:attrNameLst>
                                          </p:cBhvr>
                                          <p:tavLst>
                                            <p:tav tm="0">
                                              <p:val>
                                                <p:strVal val="#ppt_x"/>
                                              </p:val>
                                            </p:tav>
                                            <p:tav tm="100000">
                                              <p:val>
                                                <p:strVal val="#ppt_x"/>
                                              </p:val>
                                            </p:tav>
                                          </p:tavLst>
                                        </p:anim>
                                        <p:anim calcmode="lin" valueType="num">
                                          <p:cBhvr additive="base">
                                            <p:cTn id="18" dur="30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300" fill="hold">
                                              <p:stCondLst>
                                                <p:cond delay="0"/>
                                              </p:stCondLst>
                                            </p:cTn>
                                            <p:tgtEl>
                                              <p:spTgt spid="3"/>
                                            </p:tgtEl>
                                            <p:attrNameLst>
                                              <p:attrName>style.visibility</p:attrName>
                                            </p:attrNameLst>
                                          </p:cBhvr>
                                          <p:to>
                                            <p:strVal val="visible"/>
                                          </p:to>
                                        </p:set>
                                        <p:anim calcmode="lin" valueType="num">
                                          <p:cBhvr additive="base">
                                            <p:cTn id="22" dur="300" fill="hold"/>
                                            <p:tgtEl>
                                              <p:spTgt spid="3"/>
                                            </p:tgtEl>
                                            <p:attrNameLst>
                                              <p:attrName>ppt_x</p:attrName>
                                            </p:attrNameLst>
                                          </p:cBhvr>
                                          <p:tavLst>
                                            <p:tav tm="0">
                                              <p:val>
                                                <p:strVal val="#ppt_x"/>
                                              </p:val>
                                            </p:tav>
                                            <p:tav tm="100000">
                                              <p:val>
                                                <p:strVal val="#ppt_x"/>
                                              </p:val>
                                            </p:tav>
                                          </p:tavLst>
                                        </p:anim>
                                        <p:anim calcmode="lin" valueType="num">
                                          <p:cBhvr additive="base">
                                            <p:cTn id="23" dur="30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300" fill="hold">
                                              <p:stCondLst>
                                                <p:cond delay="0"/>
                                              </p:stCondLst>
                                            </p:cTn>
                                            <p:tgtEl>
                                              <p:spTgt spid="2"/>
                                            </p:tgtEl>
                                            <p:attrNameLst>
                                              <p:attrName>style.visibility</p:attrName>
                                            </p:attrNameLst>
                                          </p:cBhvr>
                                          <p:to>
                                            <p:strVal val="visible"/>
                                          </p:to>
                                        </p:set>
                                        <p:anim calcmode="lin" valueType="num">
                                          <p:cBhvr additive="base">
                                            <p:cTn id="27" dur="300" fill="hold"/>
                                            <p:tgtEl>
                                              <p:spTgt spid="2"/>
                                            </p:tgtEl>
                                            <p:attrNameLst>
                                              <p:attrName>ppt_x</p:attrName>
                                            </p:attrNameLst>
                                          </p:cBhvr>
                                          <p:tavLst>
                                            <p:tav tm="0">
                                              <p:val>
                                                <p:strVal val="#ppt_x"/>
                                              </p:val>
                                            </p:tav>
                                            <p:tav tm="100000">
                                              <p:val>
                                                <p:strVal val="#ppt_x"/>
                                              </p:val>
                                            </p:tav>
                                          </p:tavLst>
                                        </p:anim>
                                        <p:anim calcmode="lin" valueType="num">
                                          <p:cBhvr additive="base">
                                            <p:cTn id="28" dur="300" fill="hold"/>
                                            <p:tgtEl>
                                              <p:spTgt spid="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300" fill="hold">
                                              <p:stCondLst>
                                                <p:cond delay="0"/>
                                              </p:stCondLst>
                                            </p:cTn>
                                            <p:tgtEl>
                                              <p:spTgt spid="4"/>
                                            </p:tgtEl>
                                            <p:attrNameLst>
                                              <p:attrName>style.visibility</p:attrName>
                                            </p:attrNameLst>
                                          </p:cBhvr>
                                          <p:to>
                                            <p:strVal val="visible"/>
                                          </p:to>
                                        </p:set>
                                        <p:anim calcmode="lin" valueType="num">
                                          <p:cBhvr additive="base">
                                            <p:cTn id="32" dur="300" fill="hold"/>
                                            <p:tgtEl>
                                              <p:spTgt spid="4"/>
                                            </p:tgtEl>
                                            <p:attrNameLst>
                                              <p:attrName>ppt_x</p:attrName>
                                            </p:attrNameLst>
                                          </p:cBhvr>
                                          <p:tavLst>
                                            <p:tav tm="0">
                                              <p:val>
                                                <p:strVal val="#ppt_x"/>
                                              </p:val>
                                            </p:tav>
                                            <p:tav tm="100000">
                                              <p:val>
                                                <p:strVal val="#ppt_x"/>
                                              </p:val>
                                            </p:tav>
                                          </p:tavLst>
                                        </p:anim>
                                        <p:anim calcmode="lin" valueType="num">
                                          <p:cBhvr additive="base">
                                            <p:cTn id="33" dur="3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7" grpId="0" animBg="1"/>
          <p:bldP spid="20" grpId="0"/>
          <p:bldP spid="2" grpId="0"/>
          <p:bldP spid="3"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200" fill="hold">
                                              <p:stCondLst>
                                                <p:cond delay="0"/>
                                              </p:stCondLst>
                                            </p:cTn>
                                            <p:tgtEl>
                                              <p:spTgt spid="87"/>
                                            </p:tgtEl>
                                            <p:attrNameLst>
                                              <p:attrName>style.visibility</p:attrName>
                                            </p:attrNameLst>
                                          </p:cBhvr>
                                          <p:to>
                                            <p:strVal val="visible"/>
                                          </p:to>
                                        </p:set>
                                        <p:anim calcmode="lin" valueType="num">
                                          <p:cBhvr additive="base">
                                            <p:cTn id="7" dur="200" fill="hold"/>
                                            <p:tgtEl>
                                              <p:spTgt spid="87"/>
                                            </p:tgtEl>
                                            <p:attrNameLst>
                                              <p:attrName>ppt_x</p:attrName>
                                            </p:attrNameLst>
                                          </p:cBhvr>
                                          <p:tavLst>
                                            <p:tav tm="0">
                                              <p:val>
                                                <p:strVal val="1+#ppt_w/2"/>
                                              </p:val>
                                            </p:tav>
                                            <p:tav tm="100000">
                                              <p:val>
                                                <p:strVal val="#ppt_x"/>
                                              </p:val>
                                            </p:tav>
                                          </p:tavLst>
                                        </p:anim>
                                        <p:anim calcmode="lin" valueType="num">
                                          <p:cBhvr additive="base">
                                            <p:cTn id="8" dur="200" fill="hold"/>
                                            <p:tgtEl>
                                              <p:spTgt spid="8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200" fill="hold">
                                              <p:stCondLst>
                                                <p:cond delay="0"/>
                                              </p:stCondLst>
                                            </p:cTn>
                                            <p:tgtEl>
                                              <p:spTgt spid="88"/>
                                            </p:tgtEl>
                                            <p:attrNameLst>
                                              <p:attrName>style.visibility</p:attrName>
                                            </p:attrNameLst>
                                          </p:cBhvr>
                                          <p:to>
                                            <p:strVal val="visible"/>
                                          </p:to>
                                        </p:set>
                                        <p:anim calcmode="lin" valueType="num">
                                          <p:cBhvr additive="base">
                                            <p:cTn id="12" dur="200" fill="hold"/>
                                            <p:tgtEl>
                                              <p:spTgt spid="88"/>
                                            </p:tgtEl>
                                            <p:attrNameLst>
                                              <p:attrName>ppt_x</p:attrName>
                                            </p:attrNameLst>
                                          </p:cBhvr>
                                          <p:tavLst>
                                            <p:tav tm="0">
                                              <p:val>
                                                <p:strVal val="1+#ppt_w/2"/>
                                              </p:val>
                                            </p:tav>
                                            <p:tav tm="100000">
                                              <p:val>
                                                <p:strVal val="#ppt_x"/>
                                              </p:val>
                                            </p:tav>
                                          </p:tavLst>
                                        </p:anim>
                                        <p:anim calcmode="lin" valueType="num">
                                          <p:cBhvr additive="base">
                                            <p:cTn id="13" dur="200" fill="hold"/>
                                            <p:tgtEl>
                                              <p:spTgt spid="8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300" fill="hold">
                                              <p:stCondLst>
                                                <p:cond delay="0"/>
                                              </p:stCondLst>
                                            </p:cTn>
                                            <p:tgtEl>
                                              <p:spTgt spid="20"/>
                                            </p:tgtEl>
                                            <p:attrNameLst>
                                              <p:attrName>style.visibility</p:attrName>
                                            </p:attrNameLst>
                                          </p:cBhvr>
                                          <p:to>
                                            <p:strVal val="visible"/>
                                          </p:to>
                                        </p:set>
                                        <p:anim calcmode="lin" valueType="num">
                                          <p:cBhvr additive="base">
                                            <p:cTn id="17" dur="300" fill="hold"/>
                                            <p:tgtEl>
                                              <p:spTgt spid="20"/>
                                            </p:tgtEl>
                                            <p:attrNameLst>
                                              <p:attrName>ppt_x</p:attrName>
                                            </p:attrNameLst>
                                          </p:cBhvr>
                                          <p:tavLst>
                                            <p:tav tm="0">
                                              <p:val>
                                                <p:strVal val="#ppt_x"/>
                                              </p:val>
                                            </p:tav>
                                            <p:tav tm="100000">
                                              <p:val>
                                                <p:strVal val="#ppt_x"/>
                                              </p:val>
                                            </p:tav>
                                          </p:tavLst>
                                        </p:anim>
                                        <p:anim calcmode="lin" valueType="num">
                                          <p:cBhvr additive="base">
                                            <p:cTn id="18" dur="30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300" fill="hold">
                                              <p:stCondLst>
                                                <p:cond delay="0"/>
                                              </p:stCondLst>
                                            </p:cTn>
                                            <p:tgtEl>
                                              <p:spTgt spid="3"/>
                                            </p:tgtEl>
                                            <p:attrNameLst>
                                              <p:attrName>style.visibility</p:attrName>
                                            </p:attrNameLst>
                                          </p:cBhvr>
                                          <p:to>
                                            <p:strVal val="visible"/>
                                          </p:to>
                                        </p:set>
                                        <p:anim calcmode="lin" valueType="num">
                                          <p:cBhvr additive="base">
                                            <p:cTn id="22" dur="300" fill="hold"/>
                                            <p:tgtEl>
                                              <p:spTgt spid="3"/>
                                            </p:tgtEl>
                                            <p:attrNameLst>
                                              <p:attrName>ppt_x</p:attrName>
                                            </p:attrNameLst>
                                          </p:cBhvr>
                                          <p:tavLst>
                                            <p:tav tm="0">
                                              <p:val>
                                                <p:strVal val="#ppt_x"/>
                                              </p:val>
                                            </p:tav>
                                            <p:tav tm="100000">
                                              <p:val>
                                                <p:strVal val="#ppt_x"/>
                                              </p:val>
                                            </p:tav>
                                          </p:tavLst>
                                        </p:anim>
                                        <p:anim calcmode="lin" valueType="num">
                                          <p:cBhvr additive="base">
                                            <p:cTn id="23" dur="300" fill="hold"/>
                                            <p:tgtEl>
                                              <p:spTgt spid="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300" fill="hold">
                                              <p:stCondLst>
                                                <p:cond delay="0"/>
                                              </p:stCondLst>
                                            </p:cTn>
                                            <p:tgtEl>
                                              <p:spTgt spid="2"/>
                                            </p:tgtEl>
                                            <p:attrNameLst>
                                              <p:attrName>style.visibility</p:attrName>
                                            </p:attrNameLst>
                                          </p:cBhvr>
                                          <p:to>
                                            <p:strVal val="visible"/>
                                          </p:to>
                                        </p:set>
                                        <p:anim calcmode="lin" valueType="num">
                                          <p:cBhvr additive="base">
                                            <p:cTn id="27" dur="300" fill="hold"/>
                                            <p:tgtEl>
                                              <p:spTgt spid="2"/>
                                            </p:tgtEl>
                                            <p:attrNameLst>
                                              <p:attrName>ppt_x</p:attrName>
                                            </p:attrNameLst>
                                          </p:cBhvr>
                                          <p:tavLst>
                                            <p:tav tm="0">
                                              <p:val>
                                                <p:strVal val="#ppt_x"/>
                                              </p:val>
                                            </p:tav>
                                            <p:tav tm="100000">
                                              <p:val>
                                                <p:strVal val="#ppt_x"/>
                                              </p:val>
                                            </p:tav>
                                          </p:tavLst>
                                        </p:anim>
                                        <p:anim calcmode="lin" valueType="num">
                                          <p:cBhvr additive="base">
                                            <p:cTn id="28" dur="300" fill="hold"/>
                                            <p:tgtEl>
                                              <p:spTgt spid="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300" fill="hold">
                                              <p:stCondLst>
                                                <p:cond delay="0"/>
                                              </p:stCondLst>
                                            </p:cTn>
                                            <p:tgtEl>
                                              <p:spTgt spid="4"/>
                                            </p:tgtEl>
                                            <p:attrNameLst>
                                              <p:attrName>style.visibility</p:attrName>
                                            </p:attrNameLst>
                                          </p:cBhvr>
                                          <p:to>
                                            <p:strVal val="visible"/>
                                          </p:to>
                                        </p:set>
                                        <p:anim calcmode="lin" valueType="num">
                                          <p:cBhvr additive="base">
                                            <p:cTn id="32" dur="300" fill="hold"/>
                                            <p:tgtEl>
                                              <p:spTgt spid="4"/>
                                            </p:tgtEl>
                                            <p:attrNameLst>
                                              <p:attrName>ppt_x</p:attrName>
                                            </p:attrNameLst>
                                          </p:cBhvr>
                                          <p:tavLst>
                                            <p:tav tm="0">
                                              <p:val>
                                                <p:strVal val="#ppt_x"/>
                                              </p:val>
                                            </p:tav>
                                            <p:tav tm="100000">
                                              <p:val>
                                                <p:strVal val="#ppt_x"/>
                                              </p:val>
                                            </p:tav>
                                          </p:tavLst>
                                        </p:anim>
                                        <p:anim calcmode="lin" valueType="num">
                                          <p:cBhvr additive="base">
                                            <p:cTn id="33" dur="3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7" grpId="0" animBg="1"/>
          <p:bldP spid="20" grpId="0"/>
          <p:bldP spid="2" grpId="0"/>
          <p:bldP spid="3" grpId="0"/>
          <p:bldP spid="4" grpId="0"/>
        </p:bldLst>
      </p:timing>
    </mc:Fallback>
  </mc:AlternateContent>
</p:sld>
</file>

<file path=ppt/tags/tag1.xml><?xml version="1.0" encoding="utf-8"?>
<p:tagLst xmlns:p="http://schemas.openxmlformats.org/presentationml/2006/main">
  <p:tag name="KSO_WM_SLIDE_MODEL_TYPE" val="numdgm"/>
</p:tagLst>
</file>

<file path=ppt/tags/tag10.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2_1"/>
  <p:tag name="KSO_WM_UNIT_ID" val="diagram160193_4*m_h_a*1_2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7"/>
  <p:tag name="KSO_WM_UNIT_TEX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f"/>
  <p:tag name="KSO_WM_UNIT_INDEX" val="1_2_1"/>
  <p:tag name="KSO_WM_UNIT_ID" val="diagram160193_4*m_h_f*1_2_1"/>
  <p:tag name="KSO_WM_UNIT_CLEAR" val="1"/>
  <p:tag name="KSO_WM_UNIT_LAYERLEVEL" val="1_1_1"/>
  <p:tag name="KSO_WM_UNIT_VALUE" val="15"/>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12.xml><?xml version="1.0" encoding="utf-8"?>
<p:tagLst xmlns:p="http://schemas.openxmlformats.org/presentationml/2006/main">
  <p:tag name="KSO_WM_TAG_VERSION" val="1.0"/>
  <p:tag name="KSO_WM_BEAUTIFY_FLAG" val="#wm#"/>
  <p:tag name="KSO_WM_UNIT_TYPE" val="i"/>
  <p:tag name="KSO_WM_UNIT_ID" val="diagram160193_4*i*18"/>
  <p:tag name="KSO_WM_TEMPLATE_CATEGORY" val="diagram"/>
  <p:tag name="KSO_WM_TEMPLATE_INDEX" val="160193"/>
  <p:tag name="KSO_WM_UNIT_INDEX" val="18"/>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5"/>
  <p:tag name="KSO_WM_UNIT_ID" val="diagram160193_4*m_i*1_5"/>
  <p:tag name="KSO_WM_UNIT_CLEAR" val="1"/>
  <p:tag name="KSO_WM_UNIT_LAYERLEVEL" val="1_1"/>
  <p:tag name="KSO_WM_DIAGRAM_GROUP_CODE" val="m1-1"/>
  <p:tag name="KSO_WM_UNIT_FILL_FORE_SCHEMECOLOR_INDEX" val="6"/>
  <p:tag name="KSO_WM_UNIT_FILL_TYPE" val="1"/>
  <p:tag name="KSO_WM_UNIT_LINE_FORE_SCHEMECOLOR_INDEX" val="6"/>
  <p:tag name="KSO_WM_UNIT_LINE_FILL_TYPE" val="2"/>
  <p:tag name="KSO_WM_UNIT_TEXT_FILL_FORE_SCHEMECOLOR_INDEX" val="14"/>
  <p:tag name="KSO_WM_UNIT_TEXT_FILL_TYPE" val="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6"/>
  <p:tag name="KSO_WM_UNIT_ID" val="diagram160193_4*m_i*1_6"/>
  <p:tag name="KSO_WM_UNIT_CLEAR" val="1"/>
  <p:tag name="KSO_WM_UNIT_LAYERLEVEL" val="1_1"/>
  <p:tag name="KSO_WM_DIAGRAM_GROUP_CODE" val="m1-1"/>
  <p:tag name="KSO_WM_UNIT_LINE_FORE_SCHEMECOLOR_INDEX" val="14"/>
  <p:tag name="KSO_WM_UNIT_LINE_FILL_TYPE" val="2"/>
</p:tagLst>
</file>

<file path=ppt/tags/tag15.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3_1"/>
  <p:tag name="KSO_WM_UNIT_ID" val="diagram160193_4*m_h_a*1_3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6"/>
  <p:tag name="KSO_WM_UNIT_TEXT_FILL_TYPE" val="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f"/>
  <p:tag name="KSO_WM_UNIT_INDEX" val="1_3_1"/>
  <p:tag name="KSO_WM_UNIT_ID" val="diagram160193_4*m_h_f*1_3_1"/>
  <p:tag name="KSO_WM_UNIT_CLEAR" val="1"/>
  <p:tag name="KSO_WM_UNIT_LAYERLEVEL" val="1_1_1"/>
  <p:tag name="KSO_WM_UNIT_VALUE" val="15"/>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17.xml><?xml version="1.0" encoding="utf-8"?>
<p:tagLst xmlns:p="http://schemas.openxmlformats.org/presentationml/2006/main">
  <p:tag name="KSO_WM_TAG_VERSION" val="1.0"/>
  <p:tag name="KSO_WM_BEAUTIFY_FLAG" val="#wm#"/>
  <p:tag name="KSO_WM_UNIT_TYPE" val="i"/>
  <p:tag name="KSO_WM_UNIT_ID" val="diagram160193_4*i*27"/>
  <p:tag name="KSO_WM_TEMPLATE_CATEGORY" val="diagram"/>
  <p:tag name="KSO_WM_TEMPLATE_INDEX" val="160193"/>
  <p:tag name="KSO_WM_UNIT_INDEX" val="27"/>
</p:tagLst>
</file>

<file path=ppt/tags/tag18.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7"/>
  <p:tag name="KSO_WM_UNIT_ID" val="diagram160193_4*m_i*1_7"/>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19.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8"/>
  <p:tag name="KSO_WM_UNIT_ID" val="diagram160193_4*m_i*1_8"/>
  <p:tag name="KSO_WM_UNIT_CLEAR" val="1"/>
  <p:tag name="KSO_WM_UNIT_LAYERLEVEL" val="1_1"/>
  <p:tag name="KSO_WM_DIAGRAM_GROUP_CODE" val="m1-1"/>
  <p:tag name="KSO_WM_UNIT_LINE_FORE_SCHEMECOLOR_INDEX" val="14"/>
  <p:tag name="KSO_WM_UNIT_LINE_FILL_TYPE" val="2"/>
</p:tagLst>
</file>

<file path=ppt/tags/tag2.xml><?xml version="1.0" encoding="utf-8"?>
<p:tagLst xmlns:p="http://schemas.openxmlformats.org/presentationml/2006/main">
  <p:tag name="KSO_WM_TAG_VERSION" val="1.0"/>
  <p:tag name="KSO_WM_BEAUTIFY_FLAG" val="#wm#"/>
  <p:tag name="KSO_WM_UNIT_TYPE" val="i"/>
  <p:tag name="KSO_WM_UNIT_ID" val="diagram160193_4*i*0"/>
  <p:tag name="KSO_WM_TEMPLATE_CATEGORY" val="diagram"/>
  <p:tag name="KSO_WM_TEMPLATE_INDEX" val="160193"/>
  <p:tag name="KSO_WM_UNIT_INDEX" val="0"/>
</p:tagLst>
</file>

<file path=ppt/tags/tag20.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4_1"/>
  <p:tag name="KSO_WM_UNIT_ID" val="diagram160193_4*m_h_a*1_4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5"/>
  <p:tag name="KSO_WM_UNIT_TEXT_FILL_TYPE" val="1"/>
</p:tagLst>
</file>

<file path=ppt/tags/tag21.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f"/>
  <p:tag name="KSO_WM_UNIT_INDEX" val="1_4_1"/>
  <p:tag name="KSO_WM_UNIT_ID" val="diagram160193_4*m_h_f*1_4_1"/>
  <p:tag name="KSO_WM_UNIT_CLEAR" val="1"/>
  <p:tag name="KSO_WM_UNIT_LAYERLEVEL" val="1_1_1"/>
  <p:tag name="KSO_WM_UNIT_VALUE" val="15"/>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22.xml><?xml version="1.0" encoding="utf-8"?>
<p:tagLst xmlns:p="http://schemas.openxmlformats.org/presentationml/2006/main">
  <p:tag name="KSO_WM_TAG_VERSION" val="1.0"/>
  <p:tag name="KSO_WM_BEAUTIFY_FLAG" val="#wm#"/>
  <p:tag name="KSO_WM_UNIT_TYPE" val="i"/>
  <p:tag name="KSO_WM_UNIT_ID" val="diagram160193_4*i*36"/>
  <p:tag name="KSO_WM_TEMPLATE_CATEGORY" val="diagram"/>
  <p:tag name="KSO_WM_TEMPLATE_INDEX" val="160193"/>
  <p:tag name="KSO_WM_UNIT_INDEX" val="36"/>
</p:tagLst>
</file>

<file path=ppt/tags/tag23.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9"/>
  <p:tag name="KSO_WM_UNIT_ID" val="diagram160193_4*m_i*1_9"/>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4.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0"/>
  <p:tag name="KSO_WM_UNIT_ID" val="diagram160193_4*m_i*1_10"/>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5.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1"/>
  <p:tag name="KSO_WM_UNIT_ID" val="diagram160193_4*m_i*1_11"/>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6.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2"/>
  <p:tag name="KSO_WM_UNIT_ID" val="diagram160193_4*m_i*1_12"/>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7.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3"/>
  <p:tag name="KSO_WM_UNIT_ID" val="diagram160193_4*m_i*1_13"/>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8.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4"/>
  <p:tag name="KSO_WM_UNIT_ID" val="diagram160193_4*m_i*1_14"/>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9.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5"/>
  <p:tag name="KSO_WM_UNIT_ID" val="diagram160193_4*m_i*1_15"/>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3.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1"/>
  <p:tag name="KSO_WM_UNIT_ID" val="diagram160193_4*m_i*1_1"/>
  <p:tag name="KSO_WM_UNIT_CLEAR" val="1"/>
  <p:tag name="KSO_WM_UNIT_LAYERLEVEL" val="1_1"/>
  <p:tag name="KSO_WM_DIAGRAM_GROUP_CODE" val="m1-1"/>
  <p:tag name="KSO_WM_UNIT_FILL_FORE_SCHEMECOLOR_INDEX" val="8"/>
  <p:tag name="KSO_WM_UNIT_FILL_TYPE" val="1"/>
  <p:tag name="KSO_WM_UNIT_LINE_FORE_SCHEMECOLOR_INDEX" val="8"/>
  <p:tag name="KSO_WM_UNIT_LINE_FILL_TYPE" val="2"/>
  <p:tag name="KSO_WM_UNIT_TEXT_FILL_FORE_SCHEMECOLOR_INDEX" val="14"/>
  <p:tag name="KSO_WM_UNIT_TEXT_FILL_TYPE" val="1"/>
</p:tagLst>
</file>

<file path=ppt/tags/tag30.xml><?xml version="1.0" encoding="utf-8"?>
<p:tagLst xmlns:p="http://schemas.openxmlformats.org/presentationml/2006/main">
  <p:tag name="KSO_WM_DOC_GUID" val="{59c3f73a-bb82-4938-bd96-721133cb933e}"/>
</p:tagLst>
</file>

<file path=ppt/tags/tag4.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2"/>
  <p:tag name="KSO_WM_UNIT_ID" val="diagram160193_4*m_i*1_2"/>
  <p:tag name="KSO_WM_UNIT_CLEAR" val="1"/>
  <p:tag name="KSO_WM_UNIT_LAYERLEVEL" val="1_1"/>
  <p:tag name="KSO_WM_DIAGRAM_GROUP_CODE" val="m1-1"/>
  <p:tag name="KSO_WM_UNIT_LINE_FORE_SCHEMECOLOR_INDEX" val="14"/>
  <p:tag name="KSO_WM_UNIT_LINE_FILL_TYPE" val="2"/>
</p:tagLst>
</file>

<file path=ppt/tags/tag5.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a"/>
  <p:tag name="KSO_WM_UNIT_INDEX" val="1_1_1"/>
  <p:tag name="KSO_WM_UNIT_ID" val="diagram160193_4*m_h_a*1_1_1"/>
  <p:tag name="KSO_WM_UNIT_CLEAR" val="1"/>
  <p:tag name="KSO_WM_UNIT_LAYERLEVEL" val="1_1_1"/>
  <p:tag name="KSO_WM_UNIT_VALUE" val="10"/>
  <p:tag name="KSO_WM_UNIT_HIGHLIGHT" val="0"/>
  <p:tag name="KSO_WM_UNIT_COMPATIBLE" val="0"/>
  <p:tag name="KSO_WM_UNIT_PRESET_TEXT_INDEX" val="3"/>
  <p:tag name="KSO_WM_UNIT_PRESET_TEXT_LEN" val="12"/>
  <p:tag name="KSO_WM_DIAGRAM_GROUP_CODE" val="m1-1"/>
  <p:tag name="KSO_WM_UNIT_TEXT_FILL_FORE_SCHEMECOLOR_INDEX" val="8"/>
  <p:tag name="KSO_WM_UNIT_TEXT_FILL_TYPE" val="1"/>
</p:tagLst>
</file>

<file path=ppt/tags/tag6.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h_f"/>
  <p:tag name="KSO_WM_UNIT_INDEX" val="1_1_1"/>
  <p:tag name="KSO_WM_UNIT_ID" val="diagram160193_4*m_h_f*1_1_1"/>
  <p:tag name="KSO_WM_UNIT_CLEAR" val="1"/>
  <p:tag name="KSO_WM_UNIT_LAYERLEVEL" val="1_1_1"/>
  <p:tag name="KSO_WM_UNIT_VALUE" val="15"/>
  <p:tag name="KSO_WM_UNIT_HIGHLIGHT" val="0"/>
  <p:tag name="KSO_WM_UNIT_COMPATIBLE" val="0"/>
  <p:tag name="KSO_WM_UNIT_PRESET_TEXT_INDEX" val="4"/>
  <p:tag name="KSO_WM_UNIT_PRESET_TEXT_LEN" val="26"/>
  <p:tag name="KSO_WM_DIAGRAM_GROUP_CODE" val="m1-1"/>
  <p:tag name="KSO_WM_UNIT_TEXT_FILL_FORE_SCHEMECOLOR_INDEX" val="13"/>
  <p:tag name="KSO_WM_UNIT_TEXT_FILL_TYPE" val="1"/>
</p:tagLst>
</file>

<file path=ppt/tags/tag7.xml><?xml version="1.0" encoding="utf-8"?>
<p:tagLst xmlns:p="http://schemas.openxmlformats.org/presentationml/2006/main">
  <p:tag name="KSO_WM_TAG_VERSION" val="1.0"/>
  <p:tag name="KSO_WM_BEAUTIFY_FLAG" val="#wm#"/>
  <p:tag name="KSO_WM_UNIT_TYPE" val="i"/>
  <p:tag name="KSO_WM_UNIT_ID" val="diagram160193_4*i*9"/>
  <p:tag name="KSO_WM_TEMPLATE_CATEGORY" val="diagram"/>
  <p:tag name="KSO_WM_TEMPLATE_INDEX" val="160193"/>
  <p:tag name="KSO_WM_UNIT_INDEX" val="9"/>
</p:tagLst>
</file>

<file path=ppt/tags/tag8.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3"/>
  <p:tag name="KSO_WM_UNIT_ID" val="diagram160193_4*m_i*1_3"/>
  <p:tag name="KSO_WM_UNIT_CLEAR" val="1"/>
  <p:tag name="KSO_WM_UNIT_LAYERLEVEL" val="1_1"/>
  <p:tag name="KSO_WM_DIAGRAM_GROUP_CODE" val="m1-1"/>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160193"/>
  <p:tag name="KSO_WM_UNIT_TYPE" val="m_i"/>
  <p:tag name="KSO_WM_UNIT_INDEX" val="1_4"/>
  <p:tag name="KSO_WM_UNIT_ID" val="diagram160193_4*m_i*1_4"/>
  <p:tag name="KSO_WM_UNIT_CLEAR" val="1"/>
  <p:tag name="KSO_WM_UNIT_LAYERLEVEL" val="1_1"/>
  <p:tag name="KSO_WM_DIAGRAM_GROUP_CODE" val="m1-1"/>
  <p:tag name="KSO_WM_UNIT_LINE_FORE_SCHEMECOLOR_INDEX" val="14"/>
  <p:tag name="KSO_WM_UNIT_LINE_FILL_TYPE" val="2"/>
</p:tagLst>
</file>

<file path=ppt/theme/theme1.xml><?xml version="1.0" encoding="utf-8"?>
<a:theme xmlns:a="http://schemas.openxmlformats.org/drawingml/2006/main" name="第一PPT，www.1ppt.com">
  <a:themeElements>
    <a:clrScheme name="MOMODA1">
      <a:dk1>
        <a:sysClr val="windowText" lastClr="000000"/>
      </a:dk1>
      <a:lt1>
        <a:sysClr val="window" lastClr="FFFFFF"/>
      </a:lt1>
      <a:dk2>
        <a:srgbClr val="A5A5A5"/>
      </a:dk2>
      <a:lt2>
        <a:srgbClr val="DCD8DC"/>
      </a:lt2>
      <a:accent1>
        <a:srgbClr val="CF5F55"/>
      </a:accent1>
      <a:accent2>
        <a:srgbClr val="F2C06B"/>
      </a:accent2>
      <a:accent3>
        <a:srgbClr val="5F9387"/>
      </a:accent3>
      <a:accent4>
        <a:srgbClr val="97A6AB"/>
      </a:accent4>
      <a:accent5>
        <a:srgbClr val="837664"/>
      </a:accent5>
      <a:accent6>
        <a:srgbClr val="3F3F3F"/>
      </a:accent6>
      <a:hlink>
        <a:srgbClr val="FFFFFF"/>
      </a:hlink>
      <a:folHlink>
        <a:srgbClr val="8C8C8C"/>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2704</Words>
  <Application>WPS 演示</Application>
  <PresentationFormat>自定义</PresentationFormat>
  <Paragraphs>290</Paragraphs>
  <Slides>29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Arial</vt:lpstr>
      <vt:lpstr>宋体</vt:lpstr>
      <vt:lpstr>Wingdings</vt:lpstr>
      <vt:lpstr>微软雅黑</vt:lpstr>
      <vt:lpstr>Times New Roman</vt:lpstr>
      <vt:lpstr>Kozuka Gothic Pro B</vt:lpstr>
      <vt:lpstr>Calibri</vt:lpstr>
      <vt:lpstr>Arial Unicode MS</vt:lpstr>
      <vt:lpstr>Calibri Light</vt:lpstr>
      <vt:lpstr>楷体</vt:lpstr>
      <vt:lpstr>UD Digi Kyokasho N-R</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彩色气泡</dc:title>
  <dc:creator>第一PPT</dc:creator>
  <cp:keywords>www.1ppt.com</cp:keywords>
  <cp:lastModifiedBy>莎普爱思</cp:lastModifiedBy>
  <cp:revision>428</cp:revision>
  <dcterms:created xsi:type="dcterms:W3CDTF">2015-01-07T12:23:00Z</dcterms:created>
  <dcterms:modified xsi:type="dcterms:W3CDTF">2019-04-18T13:59:16Z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